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85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296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17" r:id="rId32"/>
    <p:sldId id="326" r:id="rId33"/>
    <p:sldId id="327" r:id="rId34"/>
  </p:sldIdLst>
  <p:sldSz cx="18288000" cy="10287000"/>
  <p:notesSz cx="6858000" cy="9144000"/>
  <p:embeddedFontLst>
    <p:embeddedFont>
      <p:font typeface="Cafe24 Ssurround" panose="020B0600000101010101" charset="-127"/>
      <p:bold r:id="rId36"/>
    </p:embeddedFont>
    <p:embeddedFont>
      <p:font typeface="Cafe24 Ssurround air" panose="020B0600000101010101" charset="-127"/>
      <p:regular r:id="rId37"/>
    </p:embeddedFont>
    <p:embeddedFont>
      <p:font typeface="Cafe24 Ssurround Bold" panose="020F0800000000000000" pitchFamily="50" charset="-127"/>
      <p:bold r:id="rId38"/>
    </p:embeddedFont>
    <p:embeddedFont>
      <p:font typeface="Cafe24 Ssurround air Light" panose="020F0300000000000000" pitchFamily="50" charset="-127"/>
      <p:regular r:id="rId39"/>
    </p:embeddedFont>
    <p:embeddedFont>
      <p:font typeface="맑은 고딕" panose="020B0503020000020004" pitchFamily="50" charset="-127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2CE"/>
    <a:srgbClr val="009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22" autoAdjust="0"/>
  </p:normalViewPr>
  <p:slideViewPr>
    <p:cSldViewPr>
      <p:cViewPr varScale="1">
        <p:scale>
          <a:sx n="67" d="100"/>
          <a:sy n="67" d="100"/>
        </p:scale>
        <p:origin x="89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ED8F9-2581-40B6-9CF2-44E411042749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99DD8-099A-40CF-98AE-76E00C7BE9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46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E8596-E1E5-64F3-0DCE-FF5E46AF1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C7B148E3-FEDD-B0C4-6335-7B040DC8AB8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57971DA4-77D8-E042-FC4D-30D0B38B7DD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8B181838-DE99-8818-06FE-0670DD58F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E5246839-D064-461A-10E3-F397164709E5}"/>
              </a:ext>
            </a:extLst>
          </p:cNvPr>
          <p:cNvSpPr txBox="1"/>
          <p:nvPr/>
        </p:nvSpPr>
        <p:spPr>
          <a:xfrm>
            <a:off x="14325600" y="9486900"/>
            <a:ext cx="37592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4800" b="0" i="0" u="none" strike="noStrike" dirty="0">
                <a:solidFill>
                  <a:srgbClr val="333333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OOO</a:t>
            </a:r>
            <a:r>
              <a:rPr lang="ko-KR" altLang="en-US" sz="4000" b="0" i="0" u="none" strike="noStrike" dirty="0">
                <a:solidFill>
                  <a:srgbClr val="333333"/>
                </a:solidFill>
                <a:latin typeface="Cafe24 Ssurround Bold" panose="020F0800000000000000" pitchFamily="50" charset="-127"/>
                <a:ea typeface="Cafe24 Ssurround Bold" panose="020F0800000000000000" pitchFamily="50" charset="-127"/>
              </a:rPr>
              <a:t> 강사</a:t>
            </a:r>
            <a:endParaRPr lang="en-US" sz="4000" b="0" i="0" u="none" strike="noStrike" dirty="0">
              <a:solidFill>
                <a:srgbClr val="333333"/>
              </a:solidFill>
              <a:latin typeface="Cafe24 Ssurround Bold" panose="020F0800000000000000" pitchFamily="50" charset="-127"/>
              <a:ea typeface="Cafe24 Ssurround Bold" panose="020F08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878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A5235-DE43-7276-75D6-6A10D44D8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69B02A90-27A6-B2C2-977A-BE44E9A7DD2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0FA575C2-A2D6-1293-EDC5-44BBF138180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FB28C5A3-9094-73A1-5A0B-BC7008645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12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109626-CF9D-28E8-422D-56A4D48D9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359A8BF5-8FA1-4090-2DA3-9FEBBE91F9E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5A5F539F-F0B3-1D54-73F4-63B3C0EFE0C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0C9ADC73-4D37-3A8E-D81C-B66EF3B2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4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F9947-8851-5FF1-CE04-4E928A027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E314A0D3-7580-B24B-B5D5-048065D531C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5CBAABD-0176-C312-BE35-89B8E82EEFD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AADB883-E236-873D-318E-B28A8B6FE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9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2108F2-CCAA-A530-2125-24176A5D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557321FD-423B-6566-8442-62DDAC18F06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B3CED8FF-EC7D-783D-D6CD-524E8F6B1FB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62123664-7C5F-8691-3153-8FD63E58C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80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19C63C-1570-9D42-F0DB-CBCCF54B2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5CF9EBFF-C500-B606-5CB4-C2FBED93B71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22E404E-7CBA-40B3-FD90-6DAFBFD56FB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288F3C48-A939-CAD7-D55E-97C2C4DD1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4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6806D-0A4B-151C-8FA4-F326393EF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847A2876-9E2E-D1B7-9DB6-B37371BB66D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767724E-C45A-D138-0426-F65BFF3955E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A325223B-50BB-5ABC-EF00-898379086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2933FB-D787-B727-2362-8DD221F0C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9B891893-9B17-34F4-531F-E4C9D8BF9CE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B0F2A57-37CA-5103-8885-410A306872A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7E1AE21F-A893-6F2A-586B-C34ACE327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09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35E60B-4135-3A9C-DA7B-FF8B034C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11759CB6-0397-FC9E-82BF-E0B32A7BEF7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6D08C3F-2059-BB91-4EB5-4EA600F1963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2B31605B-FEA2-CE9E-625C-8667E8EB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47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4ADB3-33A2-344E-F4CA-533984C5E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80DDBAAB-1081-D509-3B99-3E0C27E5D88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4A9539D9-2072-852E-5D9F-B10FA818467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EFB276D2-A78B-6B5D-840C-95C1F6B8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37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8D6EA-6D4D-0812-7457-DDE3614E4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380D5E4C-17A8-C35C-00A8-920ED44DF4E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BCE85D01-A38E-9D44-A3B8-97528BBC4EB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8125338D-44DD-6F9B-2137-7547B127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3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7AA66-67D9-3FDA-979C-EB210DC5B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D2B67BE5-B5B7-CCCD-BE74-E4144D7A338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BF21726-44D8-696F-B613-ECA761AEE8C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32474E17-2744-365C-2182-538CDFFFC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7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8FE5E9-68E2-AC61-E021-5815E9E8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1C5B9374-D904-0626-3815-4E8B98A9C6B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A7CBC633-7632-0AFD-C9C0-205ACCD3694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F1CD3511-7E84-90EC-094C-0B4F22936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23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F3E9D-68B2-5E6C-1249-1DD341C9B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E4B98286-665C-3DDB-5579-492C5A1CCCF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BFBA01E-47D2-BCB8-0CC5-AF1A3B137D9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E035B5A9-9203-BADE-C8EF-95B0C00E1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3-1학기2차시_송곳">
            <a:hlinkClick r:id="" action="ppaction://media"/>
            <a:extLst>
              <a:ext uri="{FF2B5EF4-FFF2-40B4-BE49-F238E27FC236}">
                <a16:creationId xmlns:a16="http://schemas.microsoft.com/office/drawing/2014/main" id="{20DF30F7-840C-DFFC-10E1-AA6A476D75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2628900"/>
            <a:ext cx="12084844" cy="64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2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B0B38-A1F5-25CE-A9ED-5A4917F8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503A542B-3A8F-3EB8-56FB-EC2956F15F6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2C0D65A-A776-CAEF-682C-205464292C0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7FFBD97C-C9FD-8008-D073-6A06C5027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6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10C94-1C71-36EC-13B6-772964EC6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A4DD2CFC-5A1A-FD40-E209-4B1F4D71018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7B2F5B1-C706-E426-EFB6-6D75DEE19F4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8048BE99-7AEF-BC80-4DC3-328A097D4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26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3DE17D-229F-FF20-5BA2-231AD3BF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2189ED8C-C53C-7323-F2A8-5CF01D2E4EA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C07F6EE5-A413-6538-D008-AFA528915642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B7BFFA02-5A82-9A6B-05F7-2BBDF151F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6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7CD24-B10D-F205-1493-97F8CFEBD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C7D7B61B-3F1B-0A2F-1727-29AE533B5C7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38D490BA-B520-1207-A045-BAC394D8BFC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CF22C8E8-E724-4BE8-444A-A20ADFD3E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01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8E8B13-B2F6-A36D-007E-B77B1A11C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5EEC467F-5D06-E411-D643-6C52E92CB9F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CB2ABFEB-1990-C30C-7F8F-46EF42C72DA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8DD0DA17-CD5C-295C-984D-8ACDBDBCA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06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46CF7-EEDB-BC44-49F9-C796BEFBF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B654007D-DBA2-1EA0-D821-BE8285330D03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EB3A981-2B70-1EA7-12DC-A38C96FA469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22DFE487-882F-9FDC-F471-B7DEF9264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05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569013-67FC-6A53-2DA1-D138B3F92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B31D4734-AC19-831C-D323-9011E82C607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5FFB9EC-D5BE-CA37-54CA-654E5956C39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1C52507C-BF56-F056-2A54-6FF55058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9A326-652D-1216-4BC8-AC439A857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C134371E-C048-444A-7DBE-7C14A255113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41D7C507-09C5-95BD-51BC-B87E8608F73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6C1E8DD9-FD24-FD4C-8AF0-43CDA184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7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1B1A3-41BE-0FDA-A83A-9310D99AC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5BAF431C-656B-8668-34F6-C34D26ACE4A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2473ADD6-7227-025F-BBE8-D28A8CDB843B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3331BC48-C4BE-DC7B-4342-791E5481C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59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D807D-AA71-AEF8-ACFB-5B1707666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0DB7532A-51A0-C17A-8E4E-4275A4514F00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078381B5-AEDB-FF6E-D48A-1DF739FAD1E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6B3EF601-2F9C-84A0-AD9E-A235FE6A3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93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7FB97-F3EE-B001-D4D2-CB7194235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3A6F6CB-1339-C374-31B8-88D6A7AFA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1511300"/>
            <a:ext cx="18326100" cy="254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6C6D03F-BAA1-7237-CE50-37CB5093E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700" y="901700"/>
            <a:ext cx="7188200" cy="11684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EEFE2E1-0742-D64C-A123-C8FD43E6720E}"/>
              </a:ext>
            </a:extLst>
          </p:cNvPr>
          <p:cNvSpPr txBox="1"/>
          <p:nvPr/>
        </p:nvSpPr>
        <p:spPr>
          <a:xfrm>
            <a:off x="4368800" y="977900"/>
            <a:ext cx="63246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spc="-200" dirty="0">
                <a:ea typeface="Cafe24 Ssurround"/>
              </a:rPr>
              <a:t>위험</a:t>
            </a:r>
            <a:r>
              <a:rPr lang="ko-KR" altLang="en-US" sz="6000" spc="-200" dirty="0">
                <a:solidFill>
                  <a:srgbClr val="778DB1"/>
                </a:solidFill>
                <a:ea typeface="Cafe24 Ssurround"/>
              </a:rPr>
              <a:t>의 외주화</a:t>
            </a:r>
            <a:endParaRPr lang="ko-KR" sz="6000" b="0" i="0" u="none" strike="noStrike" spc="-200" dirty="0">
              <a:solidFill>
                <a:srgbClr val="333333"/>
              </a:solidFill>
              <a:ea typeface="Cafe24 Ssurroun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C5D9E48-FFDC-2E71-42B1-DFB813FE10DF}"/>
              </a:ext>
            </a:extLst>
          </p:cNvPr>
          <p:cNvSpPr txBox="1"/>
          <p:nvPr/>
        </p:nvSpPr>
        <p:spPr>
          <a:xfrm>
            <a:off x="16586200" y="1041400"/>
            <a:ext cx="9271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2000" b="0" i="0" u="none" strike="noStrike" spc="-100" dirty="0">
                <a:solidFill>
                  <a:srgbClr val="FFFFFF"/>
                </a:solidFill>
                <a:latin typeface="Cafe24 Ssurround air"/>
              </a:rPr>
              <a:t>NO. 05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399134E-1CA1-6FAA-AA80-FF03E8B63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2692400"/>
            <a:ext cx="14998700" cy="71374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55F174E-725D-169D-F1F6-16FE4DBB3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8600" y="6705600"/>
            <a:ext cx="4394200" cy="35814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4455B0A-2607-8DF9-2125-AB65B0629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80000">
            <a:off x="-4420" y="3976932"/>
            <a:ext cx="2387600" cy="11430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B7FE7CF7-911E-0B94-0E43-0D440B350C65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9DC5BDE4-6F8D-EF85-87E0-7316945A0C9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3" descr="D:\01.프로젝트-SUM\[프로젝트]취업지원센터\18.표준교안ppt제작\png저장\2-2_2차시\18-1.png">
            <a:extLst>
              <a:ext uri="{FF2B5EF4-FFF2-40B4-BE49-F238E27FC236}">
                <a16:creationId xmlns:a16="http://schemas.microsoft.com/office/drawing/2014/main" id="{86504333-4993-4CAB-4D69-C3FB05F07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815" y="7567592"/>
            <a:ext cx="2483485" cy="18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117CFE5-8B80-44B0-9EB0-AB47479B370C}"/>
              </a:ext>
            </a:extLst>
          </p:cNvPr>
          <p:cNvSpPr txBox="1"/>
          <p:nvPr/>
        </p:nvSpPr>
        <p:spPr>
          <a:xfrm>
            <a:off x="812800" y="1028700"/>
            <a:ext cx="4584700" cy="355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000" b="0" i="0" u="none" strike="noStrike" spc="-100" dirty="0">
                <a:solidFill>
                  <a:srgbClr val="FFFFFF"/>
                </a:solidFill>
                <a:latin typeface="Cafe24 Ssurround air Light" panose="020F0300000000000000" pitchFamily="50" charset="-127"/>
                <a:ea typeface="Cafe24 Ssurround air Light" panose="020F0300000000000000" pitchFamily="50" charset="-127"/>
              </a:rPr>
              <a:t>청소년 노동인권교육</a:t>
            </a:r>
            <a:endParaRPr lang="en-US" sz="2000" b="0" i="0" u="none" strike="noStrike" spc="-100" dirty="0">
              <a:solidFill>
                <a:srgbClr val="FFFFFF"/>
              </a:solidFill>
              <a:latin typeface="Cafe24 Ssurround air Light" panose="020F0300000000000000" pitchFamily="50" charset="-127"/>
              <a:ea typeface="Cafe24 Ssurround air Light" panose="020F0300000000000000" pitchFamily="50" charset="-127"/>
            </a:endParaRPr>
          </a:p>
        </p:txBody>
      </p:sp>
      <p:pic>
        <p:nvPicPr>
          <p:cNvPr id="23" name="아리셀cctv">
            <a:hlinkClick r:id="" action="ppaction://media"/>
            <a:extLst>
              <a:ext uri="{FF2B5EF4-FFF2-40B4-BE49-F238E27FC236}">
                <a16:creationId xmlns:a16="http://schemas.microsoft.com/office/drawing/2014/main" id="{AEFCC941-2865-8639-BC46-38E0362954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5925" y="3071606"/>
            <a:ext cx="10490200" cy="63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 fullScrn="1">
              <p:cMediaNode vol="92683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6A1112-FC22-4B5A-A4C4-465E0BCE5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61A4E2EA-F25D-42E8-09BD-9337EDD2306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282DA92-9B43-612D-2BC6-96C76FBD5C9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EDE1FB4C-466B-6521-06DF-9C2446140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57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DF406-E886-6F95-DB06-030DF22E1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826C23B3-A1E0-243F-C455-7EFCC7104AA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A84FBB6B-5D6C-D425-BE6C-E4A2A43282F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8EF38E1E-75D5-9666-EAC7-DB014E81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0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CE882F-AE89-E74B-33C0-C7443606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7B4EA446-81A1-8EAA-8161-318164F9A7B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5D5142EF-D5B5-A0AB-C7AD-170C1D54297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939CE8E5-55B3-70DF-8222-AB5979032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2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324F5-238B-0122-58E0-775B73715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35B00FF2-3479-7C52-0960-7019B4B2EB0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914BB1F5-45CD-99BE-4813-FE1C06F4389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1C5216F4-2FE4-2321-51CD-B5331C6E4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C1A2F-CC2F-D365-BA44-7FCD953A1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630EC934-FD25-6A78-69D0-EDE57F4C52F1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FD6DC3A3-CBE7-7AA0-6B92-C2EFF46104B7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BAFB3918-70AE-6052-EA47-6CAAD268E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0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DFFE3-66A1-F431-3495-DD12C8A45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4CCD490A-1889-076D-570E-7EEEE4CD3FD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72ACDA90-5D35-21C3-DBC4-3FB2E5EB410D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B9E20902-5AFE-1064-D5CD-AEF6EACF8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8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157D6A-0C2F-C22C-4C87-A37B1A2FB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97A41223-AC23-2F77-1C24-868034F15278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4FA59799-11C5-3BC2-A806-B0F972E0F879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F1C9B5DD-FDD9-27F9-B534-B8DD88DAF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8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B2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E8B8CB-7E5D-C44C-F507-CE9BA0548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>
            <a:extLst>
              <a:ext uri="{FF2B5EF4-FFF2-40B4-BE49-F238E27FC236}">
                <a16:creationId xmlns:a16="http://schemas.microsoft.com/office/drawing/2014/main" id="{AB2D0EFD-782D-FD75-8BDF-B98022CBDDCA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3F27F967-C586-56D1-1D9A-83B2B9048C2E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89D7B647-C06B-5B10-408A-2724E6DD6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76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9</Words>
  <Application>Microsoft Office PowerPoint</Application>
  <PresentationFormat>사용자 지정</PresentationFormat>
  <Paragraphs>4</Paragraphs>
  <Slides>33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1" baseType="lpstr">
      <vt:lpstr>Cafe24 Ssurround air</vt:lpstr>
      <vt:lpstr>맑은 고딕</vt:lpstr>
      <vt:lpstr>Arial</vt:lpstr>
      <vt:lpstr>Cafe24 Ssurround Bold</vt:lpstr>
      <vt:lpstr>Calibri</vt:lpstr>
      <vt:lpstr>Cafe24 Ssurround air Light</vt:lpstr>
      <vt:lpstr>Cafe24 Ssurround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이경미</dc:creator>
  <cp:lastModifiedBy>경미 이</cp:lastModifiedBy>
  <cp:revision>20</cp:revision>
  <dcterms:created xsi:type="dcterms:W3CDTF">2006-08-16T00:00:00Z</dcterms:created>
  <dcterms:modified xsi:type="dcterms:W3CDTF">2025-02-23T13:02:56Z</dcterms:modified>
</cp:coreProperties>
</file>