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57"/>
  </p:notesMasterIdLst>
  <p:sldIdLst>
    <p:sldId id="256" r:id="rId5"/>
    <p:sldId id="336" r:id="rId6"/>
    <p:sldId id="588" r:id="rId7"/>
    <p:sldId id="337" r:id="rId8"/>
    <p:sldId id="536" r:id="rId9"/>
    <p:sldId id="594" r:id="rId10"/>
    <p:sldId id="600" r:id="rId11"/>
    <p:sldId id="537" r:id="rId12"/>
    <p:sldId id="593" r:id="rId13"/>
    <p:sldId id="583" r:id="rId14"/>
    <p:sldId id="538" r:id="rId15"/>
    <p:sldId id="539" r:id="rId16"/>
    <p:sldId id="586" r:id="rId17"/>
    <p:sldId id="540" r:id="rId18"/>
    <p:sldId id="541" r:id="rId19"/>
    <p:sldId id="542" r:id="rId20"/>
    <p:sldId id="581" r:id="rId21"/>
    <p:sldId id="543" r:id="rId22"/>
    <p:sldId id="544" r:id="rId23"/>
    <p:sldId id="545" r:id="rId24"/>
    <p:sldId id="546" r:id="rId25"/>
    <p:sldId id="547" r:id="rId26"/>
    <p:sldId id="549" r:id="rId27"/>
    <p:sldId id="591" r:id="rId28"/>
    <p:sldId id="595" r:id="rId29"/>
    <p:sldId id="552" r:id="rId30"/>
    <p:sldId id="553" r:id="rId31"/>
    <p:sldId id="554" r:id="rId32"/>
    <p:sldId id="585" r:id="rId33"/>
    <p:sldId id="555" r:id="rId34"/>
    <p:sldId id="556" r:id="rId35"/>
    <p:sldId id="557" r:id="rId36"/>
    <p:sldId id="558" r:id="rId37"/>
    <p:sldId id="559" r:id="rId38"/>
    <p:sldId id="560" r:id="rId39"/>
    <p:sldId id="561" r:id="rId40"/>
    <p:sldId id="562" r:id="rId41"/>
    <p:sldId id="563" r:id="rId42"/>
    <p:sldId id="572" r:id="rId43"/>
    <p:sldId id="564" r:id="rId44"/>
    <p:sldId id="565" r:id="rId45"/>
    <p:sldId id="566" r:id="rId46"/>
    <p:sldId id="567" r:id="rId47"/>
    <p:sldId id="568" r:id="rId48"/>
    <p:sldId id="569" r:id="rId49"/>
    <p:sldId id="570" r:id="rId50"/>
    <p:sldId id="571" r:id="rId51"/>
    <p:sldId id="577" r:id="rId52"/>
    <p:sldId id="573" r:id="rId53"/>
    <p:sldId id="478" r:id="rId54"/>
    <p:sldId id="578" r:id="rId55"/>
    <p:sldId id="579" r:id="rId56"/>
  </p:sldIdLst>
  <p:sldSz cx="10693400" cy="7561263"/>
  <p:notesSz cx="9996488" cy="6864350"/>
  <p:embeddedFontLst>
    <p:embeddedFont>
      <p:font typeface="한컴 울주 천전리 각석체" panose="020B0600000101010101" charset="-127"/>
      <p:regular r:id="rId58"/>
    </p:embeddedFont>
    <p:embeddedFont>
      <p:font typeface="Arial Black" panose="020B0A04020102020204" pitchFamily="34" charset="0"/>
      <p:bold r:id="rId59"/>
    </p:embeddedFont>
    <p:embeddedFont>
      <p:font typeface="HY견고딕" panose="02030600000101010101" pitchFamily="18" charset="-127"/>
      <p:regular r:id="rId60"/>
    </p:embeddedFont>
    <p:embeddedFont>
      <p:font typeface="HY헤드라인M" panose="02030600000101010101" pitchFamily="18" charset="-127"/>
      <p:regular r:id="rId61"/>
    </p:embeddedFont>
    <p:embeddedFont>
      <p:font typeface="맑은 고딕" panose="020B0503020000020004" pitchFamily="50" charset="-127"/>
      <p:regular r:id="rId62"/>
      <p:bold r:id="rId63"/>
    </p:embeddedFont>
    <p:embeddedFont>
      <p:font typeface="맑은 고딕" panose="020B0503020000020004" pitchFamily="50" charset="-127"/>
      <p:regular r:id="rId62"/>
      <p:bold r:id="rId63"/>
    </p:embeddedFont>
    <p:embeddedFont>
      <p:font typeface="함초롬바탕" panose="02030604000101010101" pitchFamily="18" charset="-127"/>
      <p:regular r:id="rId64"/>
      <p:bold r:id="rId65"/>
    </p:embeddedFont>
  </p:embeddedFontLst>
  <p:defaultTextStyle>
    <a:defPPr>
      <a:defRPr lang="ko-KR"/>
    </a:defPPr>
    <a:lvl1pPr marL="0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7845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5690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93535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91380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9225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87070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84916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82761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2" userDrawn="1">
          <p15:clr>
            <a:srgbClr val="A4A3A4"/>
          </p15:clr>
        </p15:guide>
        <p15:guide id="2" pos="314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C7DF"/>
    <a:srgbClr val="E8E2F2"/>
    <a:srgbClr val="E84246"/>
    <a:srgbClr val="575757"/>
    <a:srgbClr val="69ACDF"/>
    <a:srgbClr val="927CB7"/>
    <a:srgbClr val="5881C1"/>
    <a:srgbClr val="573C90"/>
    <a:srgbClr val="DF84B5"/>
    <a:srgbClr val="D56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테마 스타일 1 - 강조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33" autoAdjust="0"/>
    <p:restoredTop sz="87675" autoAdjust="0"/>
  </p:normalViewPr>
  <p:slideViewPr>
    <p:cSldViewPr>
      <p:cViewPr varScale="1">
        <p:scale>
          <a:sx n="98" d="100"/>
          <a:sy n="98" d="100"/>
        </p:scale>
        <p:origin x="1387" y="86"/>
      </p:cViewPr>
      <p:guideLst>
        <p:guide orient="horz" pos="2382"/>
        <p:guide pos="336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45" d="100"/>
        <a:sy n="145" d="100"/>
      </p:scale>
      <p:origin x="0" y="-725"/>
    </p:cViewPr>
  </p:sorterViewPr>
  <p:notesViewPr>
    <p:cSldViewPr>
      <p:cViewPr varScale="1">
        <p:scale>
          <a:sx n="83" d="100"/>
          <a:sy n="83" d="100"/>
        </p:scale>
        <p:origin x="-2334" y="-90"/>
      </p:cViewPr>
      <p:guideLst>
        <p:guide orient="horz" pos="2162"/>
        <p:guide pos="314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6.fntdata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font" Target="fonts/font1.fntdata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font" Target="fonts/font4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font" Target="fonts/font7.fntdata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2.fntdata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font" Target="fonts/font5.fntdata"/><Relationship Id="rId7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이보은" userId="2193eb33-41bb-4e83-874d-9b5391a13d5d" providerId="ADAL" clId="{E4C7A0AC-45CB-4652-94A1-5B98FCD5E875}"/>
    <pc:docChg chg="undo custSel addSld delSld modSld sldOrd">
      <pc:chgData name="이보은" userId="2193eb33-41bb-4e83-874d-9b5391a13d5d" providerId="ADAL" clId="{E4C7A0AC-45CB-4652-94A1-5B98FCD5E875}" dt="2025-03-13T00:48:07.101" v="834" actId="47"/>
      <pc:docMkLst>
        <pc:docMk/>
      </pc:docMkLst>
      <pc:sldChg chg="modSp mod">
        <pc:chgData name="이보은" userId="2193eb33-41bb-4e83-874d-9b5391a13d5d" providerId="ADAL" clId="{E4C7A0AC-45CB-4652-94A1-5B98FCD5E875}" dt="2025-03-06T04:23:11.206" v="712" actId="20577"/>
        <pc:sldMkLst>
          <pc:docMk/>
          <pc:sldMk cId="0" sldId="256"/>
        </pc:sldMkLst>
        <pc:spChg chg="mod">
          <ac:chgData name="이보은" userId="2193eb33-41bb-4e83-874d-9b5391a13d5d" providerId="ADAL" clId="{E4C7A0AC-45CB-4652-94A1-5B98FCD5E875}" dt="2025-03-06T04:23:11.206" v="712" actId="20577"/>
          <ac:spMkLst>
            <pc:docMk/>
            <pc:sldMk cId="0" sldId="256"/>
            <ac:spMk id="2" creationId="{4CA71D9E-2580-058B-FEA0-64D7154DF39A}"/>
          </ac:spMkLst>
        </pc:spChg>
        <pc:spChg chg="mod">
          <ac:chgData name="이보은" userId="2193eb33-41bb-4e83-874d-9b5391a13d5d" providerId="ADAL" clId="{E4C7A0AC-45CB-4652-94A1-5B98FCD5E875}" dt="2025-02-20T04:46:26.336" v="536" actId="2711"/>
          <ac:spMkLst>
            <pc:docMk/>
            <pc:sldMk cId="0" sldId="256"/>
            <ac:spMk id="5" creationId="{ED7FD6B4-006C-4568-9D0B-5AB7940A8104}"/>
          </ac:spMkLst>
        </pc:spChg>
        <pc:spChg chg="mod">
          <ac:chgData name="이보은" userId="2193eb33-41bb-4e83-874d-9b5391a13d5d" providerId="ADAL" clId="{E4C7A0AC-45CB-4652-94A1-5B98FCD5E875}" dt="2025-02-20T04:46:26.336" v="536" actId="2711"/>
          <ac:spMkLst>
            <pc:docMk/>
            <pc:sldMk cId="0" sldId="256"/>
            <ac:spMk id="28" creationId="{00000000-0000-0000-0000-000000000000}"/>
          </ac:spMkLst>
        </pc:spChg>
        <pc:picChg chg="mod">
          <ac:chgData name="이보은" userId="2193eb33-41bb-4e83-874d-9b5391a13d5d" providerId="ADAL" clId="{E4C7A0AC-45CB-4652-94A1-5B98FCD5E875}" dt="2025-02-20T04:46:26.336" v="536" actId="2711"/>
          <ac:picMkLst>
            <pc:docMk/>
            <pc:sldMk cId="0" sldId="256"/>
            <ac:picMk id="1027" creationId="{00000000-0000-0000-0000-000000000000}"/>
          </ac:picMkLst>
        </pc:picChg>
      </pc:sldChg>
      <pc:sldChg chg="modSp mod">
        <pc:chgData name="이보은" userId="2193eb33-41bb-4e83-874d-9b5391a13d5d" providerId="ADAL" clId="{E4C7A0AC-45CB-4652-94A1-5B98FCD5E875}" dt="2025-02-25T01:53:14.299" v="663" actId="20577"/>
        <pc:sldMkLst>
          <pc:docMk/>
          <pc:sldMk cId="3280741644" sldId="336"/>
        </pc:sldMkLst>
        <pc:spChg chg="mod">
          <ac:chgData name="이보은" userId="2193eb33-41bb-4e83-874d-9b5391a13d5d" providerId="ADAL" clId="{E4C7A0AC-45CB-4652-94A1-5B98FCD5E875}" dt="2025-02-20T04:46:42.924" v="537" actId="2711"/>
          <ac:spMkLst>
            <pc:docMk/>
            <pc:sldMk cId="3280741644" sldId="336"/>
            <ac:spMk id="10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5T01:53:14.299" v="663" actId="20577"/>
          <ac:spMkLst>
            <pc:docMk/>
            <pc:sldMk cId="3280741644" sldId="336"/>
            <ac:spMk id="11" creationId="{00000000-0000-0000-0000-000000000000}"/>
          </ac:spMkLst>
        </pc:spChg>
      </pc:sldChg>
      <pc:sldChg chg="modSp">
        <pc:chgData name="이보은" userId="2193eb33-41bb-4e83-874d-9b5391a13d5d" providerId="ADAL" clId="{E4C7A0AC-45CB-4652-94A1-5B98FCD5E875}" dt="2025-02-20T04:46:50.182" v="538" actId="2711"/>
        <pc:sldMkLst>
          <pc:docMk/>
          <pc:sldMk cId="3761558016" sldId="337"/>
        </pc:sldMkLst>
        <pc:spChg chg="mod">
          <ac:chgData name="이보은" userId="2193eb33-41bb-4e83-874d-9b5391a13d5d" providerId="ADAL" clId="{E4C7A0AC-45CB-4652-94A1-5B98FCD5E875}" dt="2025-02-20T04:46:50.182" v="538" actId="2711"/>
          <ac:spMkLst>
            <pc:docMk/>
            <pc:sldMk cId="3761558016" sldId="337"/>
            <ac:spMk id="2" creationId="{4884299F-7C9B-4C66-AE7F-C08BAE9A88CA}"/>
          </ac:spMkLst>
        </pc:spChg>
        <pc:spChg chg="mod">
          <ac:chgData name="이보은" userId="2193eb33-41bb-4e83-874d-9b5391a13d5d" providerId="ADAL" clId="{E4C7A0AC-45CB-4652-94A1-5B98FCD5E875}" dt="2025-02-20T04:46:50.182" v="538" actId="2711"/>
          <ac:spMkLst>
            <pc:docMk/>
            <pc:sldMk cId="3761558016" sldId="337"/>
            <ac:spMk id="13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6:50.182" v="538" actId="2711"/>
          <ac:spMkLst>
            <pc:docMk/>
            <pc:sldMk cId="3761558016" sldId="337"/>
            <ac:spMk id="14" creationId="{00000000-0000-0000-0000-000000000000}"/>
          </ac:spMkLst>
        </pc:spChg>
        <pc:picChg chg="mod">
          <ac:chgData name="이보은" userId="2193eb33-41bb-4e83-874d-9b5391a13d5d" providerId="ADAL" clId="{E4C7A0AC-45CB-4652-94A1-5B98FCD5E875}" dt="2025-02-20T04:46:50.182" v="538" actId="2711"/>
          <ac:picMkLst>
            <pc:docMk/>
            <pc:sldMk cId="3761558016" sldId="337"/>
            <ac:picMk id="8195" creationId="{00000000-0000-0000-0000-000000000000}"/>
          </ac:picMkLst>
        </pc:picChg>
      </pc:sldChg>
      <pc:sldChg chg="modSp mod">
        <pc:chgData name="이보은" userId="2193eb33-41bb-4e83-874d-9b5391a13d5d" providerId="ADAL" clId="{E4C7A0AC-45CB-4652-94A1-5B98FCD5E875}" dt="2025-02-20T04:54:02.786" v="603" actId="2711"/>
        <pc:sldMkLst>
          <pc:docMk/>
          <pc:sldMk cId="3463278508" sldId="478"/>
        </pc:sldMkLst>
        <pc:spChg chg="mod">
          <ac:chgData name="이보은" userId="2193eb33-41bb-4e83-874d-9b5391a13d5d" providerId="ADAL" clId="{E4C7A0AC-45CB-4652-94A1-5B98FCD5E875}" dt="2025-02-20T04:54:02.786" v="603" actId="2711"/>
          <ac:spMkLst>
            <pc:docMk/>
            <pc:sldMk cId="3463278508" sldId="478"/>
            <ac:spMk id="2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4:02.786" v="603" actId="2711"/>
          <ac:spMkLst>
            <pc:docMk/>
            <pc:sldMk cId="3463278508" sldId="478"/>
            <ac:spMk id="4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4:02.786" v="603" actId="2711"/>
          <ac:spMkLst>
            <pc:docMk/>
            <pc:sldMk cId="3463278508" sldId="478"/>
            <ac:spMk id="6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4:02.786" v="603" actId="2711"/>
          <ac:spMkLst>
            <pc:docMk/>
            <pc:sldMk cId="3463278508" sldId="478"/>
            <ac:spMk id="7" creationId="{00000000-0000-0000-0000-000000000000}"/>
          </ac:spMkLst>
        </pc:spChg>
      </pc:sldChg>
      <pc:sldChg chg="addSp delSp modSp mod delAnim modAnim">
        <pc:chgData name="이보은" userId="2193eb33-41bb-4e83-874d-9b5391a13d5d" providerId="ADAL" clId="{E4C7A0AC-45CB-4652-94A1-5B98FCD5E875}" dt="2025-02-16T10:53:37.720" v="323" actId="21"/>
        <pc:sldMkLst>
          <pc:docMk/>
          <pc:sldMk cId="3950376981" sldId="536"/>
        </pc:sldMkLst>
      </pc:sldChg>
      <pc:sldChg chg="modNotesTx">
        <pc:chgData name="이보은" userId="2193eb33-41bb-4e83-874d-9b5391a13d5d" providerId="ADAL" clId="{E4C7A0AC-45CB-4652-94A1-5B98FCD5E875}" dt="2025-02-25T01:49:57.964" v="647" actId="20577"/>
        <pc:sldMkLst>
          <pc:docMk/>
          <pc:sldMk cId="282093750" sldId="537"/>
        </pc:sldMkLst>
      </pc:sldChg>
      <pc:sldChg chg="modSp mod">
        <pc:chgData name="이보은" userId="2193eb33-41bb-4e83-874d-9b5391a13d5d" providerId="ADAL" clId="{E4C7A0AC-45CB-4652-94A1-5B98FCD5E875}" dt="2025-02-20T04:47:06.142" v="539" actId="2711"/>
        <pc:sldMkLst>
          <pc:docMk/>
          <pc:sldMk cId="2163087876" sldId="538"/>
        </pc:sldMkLst>
        <pc:spChg chg="mod">
          <ac:chgData name="이보은" userId="2193eb33-41bb-4e83-874d-9b5391a13d5d" providerId="ADAL" clId="{E4C7A0AC-45CB-4652-94A1-5B98FCD5E875}" dt="2025-02-20T04:47:06.142" v="539" actId="2711"/>
          <ac:spMkLst>
            <pc:docMk/>
            <pc:sldMk cId="2163087876" sldId="538"/>
            <ac:spMk id="11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16T07:44:26.665" v="56" actId="20577"/>
          <ac:spMkLst>
            <pc:docMk/>
            <pc:sldMk cId="2163087876" sldId="538"/>
            <ac:spMk id="14" creationId="{D757C936-4567-48F2-9710-A2F23FDAC8F8}"/>
          </ac:spMkLst>
        </pc:spChg>
        <pc:spChg chg="mod">
          <ac:chgData name="이보은" userId="2193eb33-41bb-4e83-874d-9b5391a13d5d" providerId="ADAL" clId="{E4C7A0AC-45CB-4652-94A1-5B98FCD5E875}" dt="2025-02-16T07:44:14.602" v="52" actId="20577"/>
          <ac:spMkLst>
            <pc:docMk/>
            <pc:sldMk cId="2163087876" sldId="538"/>
            <ac:spMk id="15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7:06.142" v="539" actId="2711"/>
          <ac:spMkLst>
            <pc:docMk/>
            <pc:sldMk cId="2163087876" sldId="538"/>
            <ac:spMk id="22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7:06.142" v="539" actId="2711"/>
          <ac:spMkLst>
            <pc:docMk/>
            <pc:sldMk cId="2163087876" sldId="538"/>
            <ac:spMk id="23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7:06.142" v="539" actId="2711"/>
          <ac:spMkLst>
            <pc:docMk/>
            <pc:sldMk cId="2163087876" sldId="538"/>
            <ac:spMk id="24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7:06.142" v="539" actId="2711"/>
          <ac:spMkLst>
            <pc:docMk/>
            <pc:sldMk cId="2163087876" sldId="538"/>
            <ac:spMk id="25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7:06.142" v="539" actId="2711"/>
          <ac:spMkLst>
            <pc:docMk/>
            <pc:sldMk cId="2163087876" sldId="538"/>
            <ac:spMk id="26" creationId="{00000000-0000-0000-0000-000000000000}"/>
          </ac:spMkLst>
        </pc:spChg>
        <pc:grpChg chg="mod">
          <ac:chgData name="이보은" userId="2193eb33-41bb-4e83-874d-9b5391a13d5d" providerId="ADAL" clId="{E4C7A0AC-45CB-4652-94A1-5B98FCD5E875}" dt="2025-02-20T04:47:06.142" v="539" actId="2711"/>
          <ac:grpSpMkLst>
            <pc:docMk/>
            <pc:sldMk cId="2163087876" sldId="538"/>
            <ac:grpSpMk id="2" creationId="{327FF245-FCD2-49C6-A395-8B32CE737468}"/>
          </ac:grpSpMkLst>
        </pc:grpChg>
        <pc:grpChg chg="mod">
          <ac:chgData name="이보은" userId="2193eb33-41bb-4e83-874d-9b5391a13d5d" providerId="ADAL" clId="{E4C7A0AC-45CB-4652-94A1-5B98FCD5E875}" dt="2025-02-20T04:47:06.142" v="539" actId="2711"/>
          <ac:grpSpMkLst>
            <pc:docMk/>
            <pc:sldMk cId="2163087876" sldId="538"/>
            <ac:grpSpMk id="13" creationId="{D5AB13F8-9345-49AF-9E84-83102B1F4744}"/>
          </ac:grpSpMkLst>
        </pc:grpChg>
        <pc:picChg chg="mod">
          <ac:chgData name="이보은" userId="2193eb33-41bb-4e83-874d-9b5391a13d5d" providerId="ADAL" clId="{E4C7A0AC-45CB-4652-94A1-5B98FCD5E875}" dt="2025-02-20T04:47:06.142" v="539" actId="2711"/>
          <ac:picMkLst>
            <pc:docMk/>
            <pc:sldMk cId="2163087876" sldId="538"/>
            <ac:picMk id="11267" creationId="{00000000-0000-0000-0000-000000000000}"/>
          </ac:picMkLst>
        </pc:picChg>
      </pc:sldChg>
      <pc:sldChg chg="addSp delSp modSp mod">
        <pc:chgData name="이보은" userId="2193eb33-41bb-4e83-874d-9b5391a13d5d" providerId="ADAL" clId="{E4C7A0AC-45CB-4652-94A1-5B98FCD5E875}" dt="2025-03-06T04:37:27.813" v="749" actId="14100"/>
        <pc:sldMkLst>
          <pc:docMk/>
          <pc:sldMk cId="2978684295" sldId="539"/>
        </pc:sldMkLst>
        <pc:spChg chg="add del mod">
          <ac:chgData name="이보은" userId="2193eb33-41bb-4e83-874d-9b5391a13d5d" providerId="ADAL" clId="{E4C7A0AC-45CB-4652-94A1-5B98FCD5E875}" dt="2025-03-06T04:33:27.115" v="731" actId="478"/>
          <ac:spMkLst>
            <pc:docMk/>
            <pc:sldMk cId="2978684295" sldId="539"/>
            <ac:spMk id="2" creationId="{4BCE21DC-112B-4E56-87B2-EA6DD5F49CEF}"/>
          </ac:spMkLst>
        </pc:spChg>
        <pc:picChg chg="add mod">
          <ac:chgData name="이보은" userId="2193eb33-41bb-4e83-874d-9b5391a13d5d" providerId="ADAL" clId="{E4C7A0AC-45CB-4652-94A1-5B98FCD5E875}" dt="2025-03-06T04:37:27.813" v="749" actId="14100"/>
          <ac:picMkLst>
            <pc:docMk/>
            <pc:sldMk cId="2978684295" sldId="539"/>
            <ac:picMk id="5" creationId="{AFECD916-2368-4749-B24D-6DF889C22C20}"/>
          </ac:picMkLst>
        </pc:picChg>
        <pc:picChg chg="del">
          <ac:chgData name="이보은" userId="2193eb33-41bb-4e83-874d-9b5391a13d5d" providerId="ADAL" clId="{E4C7A0AC-45CB-4652-94A1-5B98FCD5E875}" dt="2025-03-06T04:33:24.900" v="730" actId="478"/>
          <ac:picMkLst>
            <pc:docMk/>
            <pc:sldMk cId="2978684295" sldId="539"/>
            <ac:picMk id="8" creationId="{E124E73A-0646-46AF-A7EF-EB01013C63ED}"/>
          </ac:picMkLst>
        </pc:picChg>
        <pc:picChg chg="mod">
          <ac:chgData name="이보은" userId="2193eb33-41bb-4e83-874d-9b5391a13d5d" providerId="ADAL" clId="{E4C7A0AC-45CB-4652-94A1-5B98FCD5E875}" dt="2025-03-06T04:37:25.548" v="748" actId="14100"/>
          <ac:picMkLst>
            <pc:docMk/>
            <pc:sldMk cId="2978684295" sldId="539"/>
            <ac:picMk id="10" creationId="{F44E45C9-CBB3-47AB-8A5C-77719D25784A}"/>
          </ac:picMkLst>
        </pc:picChg>
      </pc:sldChg>
      <pc:sldChg chg="addSp modSp mod modAnim">
        <pc:chgData name="이보은" userId="2193eb33-41bb-4e83-874d-9b5391a13d5d" providerId="ADAL" clId="{E4C7A0AC-45CB-4652-94A1-5B98FCD5E875}" dt="2025-02-20T04:47:21.122" v="541" actId="2711"/>
        <pc:sldMkLst>
          <pc:docMk/>
          <pc:sldMk cId="2905715444" sldId="540"/>
        </pc:sldMkLst>
        <pc:spChg chg="add mod">
          <ac:chgData name="이보은" userId="2193eb33-41bb-4e83-874d-9b5391a13d5d" providerId="ADAL" clId="{E4C7A0AC-45CB-4652-94A1-5B98FCD5E875}" dt="2025-02-20T04:47:21.122" v="541" actId="2711"/>
          <ac:spMkLst>
            <pc:docMk/>
            <pc:sldMk cId="2905715444" sldId="540"/>
            <ac:spMk id="10" creationId="{3F32DB0B-048E-471F-B02C-B6FCB5B6DBD8}"/>
          </ac:spMkLst>
        </pc:spChg>
        <pc:spChg chg="mod">
          <ac:chgData name="이보은" userId="2193eb33-41bb-4e83-874d-9b5391a13d5d" providerId="ADAL" clId="{E4C7A0AC-45CB-4652-94A1-5B98FCD5E875}" dt="2025-02-20T04:47:21.122" v="541" actId="2711"/>
          <ac:spMkLst>
            <pc:docMk/>
            <pc:sldMk cId="2905715444" sldId="540"/>
            <ac:spMk id="11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7:21.122" v="541" actId="2711"/>
          <ac:spMkLst>
            <pc:docMk/>
            <pc:sldMk cId="2905715444" sldId="540"/>
            <ac:spMk id="14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7:21.122" v="541" actId="2711"/>
          <ac:spMkLst>
            <pc:docMk/>
            <pc:sldMk cId="2905715444" sldId="540"/>
            <ac:spMk id="15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7:21.122" v="541" actId="2711"/>
          <ac:spMkLst>
            <pc:docMk/>
            <pc:sldMk cId="2905715444" sldId="540"/>
            <ac:spMk id="16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7:21.122" v="541" actId="2711"/>
          <ac:spMkLst>
            <pc:docMk/>
            <pc:sldMk cId="2905715444" sldId="540"/>
            <ac:spMk id="17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7:21.122" v="541" actId="2711"/>
          <ac:spMkLst>
            <pc:docMk/>
            <pc:sldMk cId="2905715444" sldId="540"/>
            <ac:spMk id="22" creationId="{00000000-0000-0000-0000-000000000000}"/>
          </ac:spMkLst>
        </pc:spChg>
        <pc:picChg chg="mod">
          <ac:chgData name="이보은" userId="2193eb33-41bb-4e83-874d-9b5391a13d5d" providerId="ADAL" clId="{E4C7A0AC-45CB-4652-94A1-5B98FCD5E875}" dt="2025-02-20T04:47:21.122" v="541" actId="2711"/>
          <ac:picMkLst>
            <pc:docMk/>
            <pc:sldMk cId="2905715444" sldId="540"/>
            <ac:picMk id="11267" creationId="{00000000-0000-0000-0000-000000000000}"/>
          </ac:picMkLst>
        </pc:picChg>
        <pc:picChg chg="mod">
          <ac:chgData name="이보은" userId="2193eb33-41bb-4e83-874d-9b5391a13d5d" providerId="ADAL" clId="{E4C7A0AC-45CB-4652-94A1-5B98FCD5E875}" dt="2025-02-20T04:47:21.122" v="541" actId="2711"/>
          <ac:picMkLst>
            <pc:docMk/>
            <pc:sldMk cId="2905715444" sldId="540"/>
            <ac:picMk id="14339" creationId="{00000000-0000-0000-0000-000000000000}"/>
          </ac:picMkLst>
        </pc:picChg>
      </pc:sldChg>
      <pc:sldChg chg="modSp mod">
        <pc:chgData name="이보은" userId="2193eb33-41bb-4e83-874d-9b5391a13d5d" providerId="ADAL" clId="{E4C7A0AC-45CB-4652-94A1-5B98FCD5E875}" dt="2025-02-20T04:47:47.135" v="548" actId="404"/>
        <pc:sldMkLst>
          <pc:docMk/>
          <pc:sldMk cId="3042521899" sldId="541"/>
        </pc:sldMkLst>
        <pc:spChg chg="mod">
          <ac:chgData name="이보은" userId="2193eb33-41bb-4e83-874d-9b5391a13d5d" providerId="ADAL" clId="{E4C7A0AC-45CB-4652-94A1-5B98FCD5E875}" dt="2025-02-20T04:47:35.614" v="544" actId="2711"/>
          <ac:spMkLst>
            <pc:docMk/>
            <pc:sldMk cId="3042521899" sldId="541"/>
            <ac:spMk id="3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7:35.614" v="544" actId="2711"/>
          <ac:spMkLst>
            <pc:docMk/>
            <pc:sldMk cId="3042521899" sldId="541"/>
            <ac:spMk id="11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7:35.614" v="544" actId="2711"/>
          <ac:spMkLst>
            <pc:docMk/>
            <pc:sldMk cId="3042521899" sldId="541"/>
            <ac:spMk id="12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7:35.614" v="544" actId="2711"/>
          <ac:spMkLst>
            <pc:docMk/>
            <pc:sldMk cId="3042521899" sldId="541"/>
            <ac:spMk id="15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7:41.866" v="546" actId="404"/>
          <ac:spMkLst>
            <pc:docMk/>
            <pc:sldMk cId="3042521899" sldId="541"/>
            <ac:spMk id="16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7:47.135" v="548" actId="404"/>
          <ac:spMkLst>
            <pc:docMk/>
            <pc:sldMk cId="3042521899" sldId="541"/>
            <ac:spMk id="17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7:35.614" v="544" actId="2711"/>
          <ac:spMkLst>
            <pc:docMk/>
            <pc:sldMk cId="3042521899" sldId="541"/>
            <ac:spMk id="22" creationId="{00000000-0000-0000-0000-000000000000}"/>
          </ac:spMkLst>
        </pc:spChg>
        <pc:picChg chg="mod">
          <ac:chgData name="이보은" userId="2193eb33-41bb-4e83-874d-9b5391a13d5d" providerId="ADAL" clId="{E4C7A0AC-45CB-4652-94A1-5B98FCD5E875}" dt="2025-02-20T04:47:35.614" v="544" actId="2711"/>
          <ac:picMkLst>
            <pc:docMk/>
            <pc:sldMk cId="3042521899" sldId="541"/>
            <ac:picMk id="11267" creationId="{00000000-0000-0000-0000-000000000000}"/>
          </ac:picMkLst>
        </pc:picChg>
      </pc:sldChg>
      <pc:sldChg chg="modSp">
        <pc:chgData name="이보은" userId="2193eb33-41bb-4e83-874d-9b5391a13d5d" providerId="ADAL" clId="{E4C7A0AC-45CB-4652-94A1-5B98FCD5E875}" dt="2025-02-20T04:47:53.185" v="549" actId="2711"/>
        <pc:sldMkLst>
          <pc:docMk/>
          <pc:sldMk cId="29698894" sldId="542"/>
        </pc:sldMkLst>
        <pc:spChg chg="mod">
          <ac:chgData name="이보은" userId="2193eb33-41bb-4e83-874d-9b5391a13d5d" providerId="ADAL" clId="{E4C7A0AC-45CB-4652-94A1-5B98FCD5E875}" dt="2025-02-20T04:47:53.185" v="549" actId="2711"/>
          <ac:spMkLst>
            <pc:docMk/>
            <pc:sldMk cId="29698894" sldId="542"/>
            <ac:spMk id="2" creationId="{0FFB2C27-CBE5-4B31-80F9-88434C2EB493}"/>
          </ac:spMkLst>
        </pc:spChg>
        <pc:spChg chg="mod">
          <ac:chgData name="이보은" userId="2193eb33-41bb-4e83-874d-9b5391a13d5d" providerId="ADAL" clId="{E4C7A0AC-45CB-4652-94A1-5B98FCD5E875}" dt="2025-02-20T04:47:53.185" v="549" actId="2711"/>
          <ac:spMkLst>
            <pc:docMk/>
            <pc:sldMk cId="29698894" sldId="542"/>
            <ac:spMk id="3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7:53.185" v="549" actId="2711"/>
          <ac:spMkLst>
            <pc:docMk/>
            <pc:sldMk cId="29698894" sldId="542"/>
            <ac:spMk id="8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7:53.185" v="549" actId="2711"/>
          <ac:spMkLst>
            <pc:docMk/>
            <pc:sldMk cId="29698894" sldId="542"/>
            <ac:spMk id="10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7:53.185" v="549" actId="2711"/>
          <ac:spMkLst>
            <pc:docMk/>
            <pc:sldMk cId="29698894" sldId="542"/>
            <ac:spMk id="11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7:53.185" v="549" actId="2711"/>
          <ac:spMkLst>
            <pc:docMk/>
            <pc:sldMk cId="29698894" sldId="542"/>
            <ac:spMk id="12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7:53.185" v="549" actId="2711"/>
          <ac:spMkLst>
            <pc:docMk/>
            <pc:sldMk cId="29698894" sldId="542"/>
            <ac:spMk id="13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7:53.185" v="549" actId="2711"/>
          <ac:spMkLst>
            <pc:docMk/>
            <pc:sldMk cId="29698894" sldId="542"/>
            <ac:spMk id="14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7:53.185" v="549" actId="2711"/>
          <ac:spMkLst>
            <pc:docMk/>
            <pc:sldMk cId="29698894" sldId="542"/>
            <ac:spMk id="15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7:53.185" v="549" actId="2711"/>
          <ac:spMkLst>
            <pc:docMk/>
            <pc:sldMk cId="29698894" sldId="542"/>
            <ac:spMk id="16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7:53.185" v="549" actId="2711"/>
          <ac:spMkLst>
            <pc:docMk/>
            <pc:sldMk cId="29698894" sldId="542"/>
            <ac:spMk id="17" creationId="{00000000-0000-0000-0000-000000000000}"/>
          </ac:spMkLst>
        </pc:spChg>
        <pc:picChg chg="mod">
          <ac:chgData name="이보은" userId="2193eb33-41bb-4e83-874d-9b5391a13d5d" providerId="ADAL" clId="{E4C7A0AC-45CB-4652-94A1-5B98FCD5E875}" dt="2025-02-20T04:47:53.185" v="549" actId="2711"/>
          <ac:picMkLst>
            <pc:docMk/>
            <pc:sldMk cId="29698894" sldId="542"/>
            <ac:picMk id="11267" creationId="{00000000-0000-0000-0000-000000000000}"/>
          </ac:picMkLst>
        </pc:picChg>
      </pc:sldChg>
      <pc:sldChg chg="modSp mod">
        <pc:chgData name="이보은" userId="2193eb33-41bb-4e83-874d-9b5391a13d5d" providerId="ADAL" clId="{E4C7A0AC-45CB-4652-94A1-5B98FCD5E875}" dt="2025-03-06T04:39:15.027" v="758" actId="13822"/>
        <pc:sldMkLst>
          <pc:docMk/>
          <pc:sldMk cId="1405532166" sldId="543"/>
        </pc:sldMkLst>
        <pc:spChg chg="mod">
          <ac:chgData name="이보은" userId="2193eb33-41bb-4e83-874d-9b5391a13d5d" providerId="ADAL" clId="{E4C7A0AC-45CB-4652-94A1-5B98FCD5E875}" dt="2025-02-20T04:48:16.637" v="553" actId="14100"/>
          <ac:spMkLst>
            <pc:docMk/>
            <pc:sldMk cId="1405532166" sldId="543"/>
            <ac:spMk id="3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8:16.637" v="553" actId="14100"/>
          <ac:spMkLst>
            <pc:docMk/>
            <pc:sldMk cId="1405532166" sldId="543"/>
            <ac:spMk id="11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8:16.637" v="553" actId="14100"/>
          <ac:spMkLst>
            <pc:docMk/>
            <pc:sldMk cId="1405532166" sldId="543"/>
            <ac:spMk id="12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3-06T04:39:15.027" v="758" actId="13822"/>
          <ac:spMkLst>
            <pc:docMk/>
            <pc:sldMk cId="1405532166" sldId="543"/>
            <ac:spMk id="13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8:16.637" v="553" actId="14100"/>
          <ac:spMkLst>
            <pc:docMk/>
            <pc:sldMk cId="1405532166" sldId="543"/>
            <ac:spMk id="15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8:16.637" v="553" actId="14100"/>
          <ac:spMkLst>
            <pc:docMk/>
            <pc:sldMk cId="1405532166" sldId="543"/>
            <ac:spMk id="16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8:16.637" v="553" actId="14100"/>
          <ac:spMkLst>
            <pc:docMk/>
            <pc:sldMk cId="1405532166" sldId="543"/>
            <ac:spMk id="22" creationId="{00000000-0000-0000-0000-000000000000}"/>
          </ac:spMkLst>
        </pc:spChg>
        <pc:picChg chg="mod">
          <ac:chgData name="이보은" userId="2193eb33-41bb-4e83-874d-9b5391a13d5d" providerId="ADAL" clId="{E4C7A0AC-45CB-4652-94A1-5B98FCD5E875}" dt="2025-02-20T04:48:16.637" v="553" actId="14100"/>
          <ac:picMkLst>
            <pc:docMk/>
            <pc:sldMk cId="1405532166" sldId="543"/>
            <ac:picMk id="11267" creationId="{00000000-0000-0000-0000-000000000000}"/>
          </ac:picMkLst>
        </pc:picChg>
      </pc:sldChg>
      <pc:sldChg chg="modSp mod">
        <pc:chgData name="이보은" userId="2193eb33-41bb-4e83-874d-9b5391a13d5d" providerId="ADAL" clId="{E4C7A0AC-45CB-4652-94A1-5B98FCD5E875}" dt="2025-02-20T04:48:29.815" v="554" actId="2711"/>
        <pc:sldMkLst>
          <pc:docMk/>
          <pc:sldMk cId="2976599248" sldId="544"/>
        </pc:sldMkLst>
        <pc:spChg chg="mod">
          <ac:chgData name="이보은" userId="2193eb33-41bb-4e83-874d-9b5391a13d5d" providerId="ADAL" clId="{E4C7A0AC-45CB-4652-94A1-5B98FCD5E875}" dt="2025-02-20T04:48:29.815" v="554" actId="2711"/>
          <ac:spMkLst>
            <pc:docMk/>
            <pc:sldMk cId="2976599248" sldId="544"/>
            <ac:spMk id="12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8:29.815" v="554" actId="2711"/>
          <ac:spMkLst>
            <pc:docMk/>
            <pc:sldMk cId="2976599248" sldId="544"/>
            <ac:spMk id="14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8:29.815" v="554" actId="2711"/>
          <ac:spMkLst>
            <pc:docMk/>
            <pc:sldMk cId="2976599248" sldId="544"/>
            <ac:spMk id="17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8:29.815" v="554" actId="2711"/>
          <ac:spMkLst>
            <pc:docMk/>
            <pc:sldMk cId="2976599248" sldId="544"/>
            <ac:spMk id="18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8:29.815" v="554" actId="2711"/>
          <ac:spMkLst>
            <pc:docMk/>
            <pc:sldMk cId="2976599248" sldId="544"/>
            <ac:spMk id="19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8:29.815" v="554" actId="2711"/>
          <ac:spMkLst>
            <pc:docMk/>
            <pc:sldMk cId="2976599248" sldId="544"/>
            <ac:spMk id="22" creationId="{00000000-0000-0000-0000-000000000000}"/>
          </ac:spMkLst>
        </pc:spChg>
      </pc:sldChg>
      <pc:sldChg chg="modSp">
        <pc:chgData name="이보은" userId="2193eb33-41bb-4e83-874d-9b5391a13d5d" providerId="ADAL" clId="{E4C7A0AC-45CB-4652-94A1-5B98FCD5E875}" dt="2025-02-20T04:48:35.707" v="555" actId="2711"/>
        <pc:sldMkLst>
          <pc:docMk/>
          <pc:sldMk cId="4219402019" sldId="545"/>
        </pc:sldMkLst>
        <pc:spChg chg="mod">
          <ac:chgData name="이보은" userId="2193eb33-41bb-4e83-874d-9b5391a13d5d" providerId="ADAL" clId="{E4C7A0AC-45CB-4652-94A1-5B98FCD5E875}" dt="2025-02-20T04:48:35.707" v="555" actId="2711"/>
          <ac:spMkLst>
            <pc:docMk/>
            <pc:sldMk cId="4219402019" sldId="545"/>
            <ac:spMk id="3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8:35.707" v="555" actId="2711"/>
          <ac:spMkLst>
            <pc:docMk/>
            <pc:sldMk cId="4219402019" sldId="545"/>
            <ac:spMk id="8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8:35.707" v="555" actId="2711"/>
          <ac:spMkLst>
            <pc:docMk/>
            <pc:sldMk cId="4219402019" sldId="545"/>
            <ac:spMk id="15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8:35.707" v="555" actId="2711"/>
          <ac:spMkLst>
            <pc:docMk/>
            <pc:sldMk cId="4219402019" sldId="545"/>
            <ac:spMk id="21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8:35.707" v="555" actId="2711"/>
          <ac:spMkLst>
            <pc:docMk/>
            <pc:sldMk cId="4219402019" sldId="545"/>
            <ac:spMk id="22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8:35.707" v="555" actId="2711"/>
          <ac:spMkLst>
            <pc:docMk/>
            <pc:sldMk cId="4219402019" sldId="545"/>
            <ac:spMk id="23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8:35.707" v="555" actId="2711"/>
          <ac:spMkLst>
            <pc:docMk/>
            <pc:sldMk cId="4219402019" sldId="545"/>
            <ac:spMk id="24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8:35.707" v="555" actId="2711"/>
          <ac:spMkLst>
            <pc:docMk/>
            <pc:sldMk cId="4219402019" sldId="545"/>
            <ac:spMk id="25" creationId="{00000000-0000-0000-0000-000000000000}"/>
          </ac:spMkLst>
        </pc:spChg>
        <pc:picChg chg="mod">
          <ac:chgData name="이보은" userId="2193eb33-41bb-4e83-874d-9b5391a13d5d" providerId="ADAL" clId="{E4C7A0AC-45CB-4652-94A1-5B98FCD5E875}" dt="2025-02-20T04:48:35.707" v="555" actId="2711"/>
          <ac:picMkLst>
            <pc:docMk/>
            <pc:sldMk cId="4219402019" sldId="545"/>
            <ac:picMk id="20" creationId="{00000000-0000-0000-0000-000000000000}"/>
          </ac:picMkLst>
        </pc:picChg>
      </pc:sldChg>
      <pc:sldChg chg="modSp mod">
        <pc:chgData name="이보은" userId="2193eb33-41bb-4e83-874d-9b5391a13d5d" providerId="ADAL" clId="{E4C7A0AC-45CB-4652-94A1-5B98FCD5E875}" dt="2025-03-06T04:40:03.825" v="760" actId="207"/>
        <pc:sldMkLst>
          <pc:docMk/>
          <pc:sldMk cId="762070749" sldId="546"/>
        </pc:sldMkLst>
        <pc:spChg chg="mod">
          <ac:chgData name="이보은" userId="2193eb33-41bb-4e83-874d-9b5391a13d5d" providerId="ADAL" clId="{E4C7A0AC-45CB-4652-94A1-5B98FCD5E875}" dt="2025-03-06T04:40:03.825" v="760" actId="207"/>
          <ac:spMkLst>
            <pc:docMk/>
            <pc:sldMk cId="762070749" sldId="546"/>
            <ac:spMk id="8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8:43.276" v="556" actId="2711"/>
          <ac:spMkLst>
            <pc:docMk/>
            <pc:sldMk cId="762070749" sldId="546"/>
            <ac:spMk id="22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8:43.276" v="556" actId="2711"/>
          <ac:spMkLst>
            <pc:docMk/>
            <pc:sldMk cId="762070749" sldId="546"/>
            <ac:spMk id="23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8:43.276" v="556" actId="2711"/>
          <ac:spMkLst>
            <pc:docMk/>
            <pc:sldMk cId="762070749" sldId="546"/>
            <ac:spMk id="24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8:43.276" v="556" actId="2711"/>
          <ac:spMkLst>
            <pc:docMk/>
            <pc:sldMk cId="762070749" sldId="546"/>
            <ac:spMk id="25" creationId="{00000000-0000-0000-0000-000000000000}"/>
          </ac:spMkLst>
        </pc:spChg>
      </pc:sldChg>
      <pc:sldChg chg="addSp delSp modSp mod delAnim modAnim">
        <pc:chgData name="이보은" userId="2193eb33-41bb-4e83-874d-9b5391a13d5d" providerId="ADAL" clId="{E4C7A0AC-45CB-4652-94A1-5B98FCD5E875}" dt="2025-03-06T04:40:59.560" v="764" actId="207"/>
        <pc:sldMkLst>
          <pc:docMk/>
          <pc:sldMk cId="3724288596" sldId="547"/>
        </pc:sldMkLst>
        <pc:spChg chg="mod">
          <ac:chgData name="이보은" userId="2193eb33-41bb-4e83-874d-9b5391a13d5d" providerId="ADAL" clId="{E4C7A0AC-45CB-4652-94A1-5B98FCD5E875}" dt="2025-02-20T04:48:53.236" v="557" actId="2711"/>
          <ac:spMkLst>
            <pc:docMk/>
            <pc:sldMk cId="3724288596" sldId="547"/>
            <ac:spMk id="12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8:53.236" v="557" actId="2711"/>
          <ac:spMkLst>
            <pc:docMk/>
            <pc:sldMk cId="3724288596" sldId="547"/>
            <ac:spMk id="16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8:53.236" v="557" actId="2711"/>
          <ac:spMkLst>
            <pc:docMk/>
            <pc:sldMk cId="3724288596" sldId="547"/>
            <ac:spMk id="17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3-06T04:40:59.560" v="764" actId="207"/>
          <ac:spMkLst>
            <pc:docMk/>
            <pc:sldMk cId="3724288596" sldId="547"/>
            <ac:spMk id="18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9:12.247" v="561" actId="14100"/>
          <ac:spMkLst>
            <pc:docMk/>
            <pc:sldMk cId="3724288596" sldId="547"/>
            <ac:spMk id="19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9:08.836" v="560" actId="14100"/>
          <ac:spMkLst>
            <pc:docMk/>
            <pc:sldMk cId="3724288596" sldId="547"/>
            <ac:spMk id="20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8:53.236" v="557" actId="2711"/>
          <ac:spMkLst>
            <pc:docMk/>
            <pc:sldMk cId="3724288596" sldId="547"/>
            <ac:spMk id="21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8:53.236" v="557" actId="2711"/>
          <ac:spMkLst>
            <pc:docMk/>
            <pc:sldMk cId="3724288596" sldId="547"/>
            <ac:spMk id="26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8:53.236" v="557" actId="2711"/>
          <ac:spMkLst>
            <pc:docMk/>
            <pc:sldMk cId="3724288596" sldId="547"/>
            <ac:spMk id="27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8:53.236" v="557" actId="2711"/>
          <ac:spMkLst>
            <pc:docMk/>
            <pc:sldMk cId="3724288596" sldId="547"/>
            <ac:spMk id="28" creationId="{00000000-0000-0000-0000-000000000000}"/>
          </ac:spMkLst>
        </pc:spChg>
        <pc:picChg chg="mod">
          <ac:chgData name="이보은" userId="2193eb33-41bb-4e83-874d-9b5391a13d5d" providerId="ADAL" clId="{E4C7A0AC-45CB-4652-94A1-5B98FCD5E875}" dt="2025-02-20T04:48:53.236" v="557" actId="2711"/>
          <ac:picMkLst>
            <pc:docMk/>
            <pc:sldMk cId="3724288596" sldId="547"/>
            <ac:picMk id="10" creationId="{00000000-0000-0000-0000-000000000000}"/>
          </ac:picMkLst>
        </pc:picChg>
        <pc:picChg chg="mod">
          <ac:chgData name="이보은" userId="2193eb33-41bb-4e83-874d-9b5391a13d5d" providerId="ADAL" clId="{E4C7A0AC-45CB-4652-94A1-5B98FCD5E875}" dt="2025-02-20T04:48:53.236" v="557" actId="2711"/>
          <ac:picMkLst>
            <pc:docMk/>
            <pc:sldMk cId="3724288596" sldId="547"/>
            <ac:picMk id="21507" creationId="{00000000-0000-0000-0000-000000000000}"/>
          </ac:picMkLst>
        </pc:picChg>
      </pc:sldChg>
      <pc:sldChg chg="addSp delSp modSp mod">
        <pc:chgData name="이보은" userId="2193eb33-41bb-4e83-874d-9b5391a13d5d" providerId="ADAL" clId="{E4C7A0AC-45CB-4652-94A1-5B98FCD5E875}" dt="2025-03-06T04:50:39.303" v="817" actId="1076"/>
        <pc:sldMkLst>
          <pc:docMk/>
          <pc:sldMk cId="1200680843" sldId="549"/>
        </pc:sldMkLst>
        <pc:spChg chg="mod">
          <ac:chgData name="이보은" userId="2193eb33-41bb-4e83-874d-9b5391a13d5d" providerId="ADAL" clId="{E4C7A0AC-45CB-4652-94A1-5B98FCD5E875}" dt="2025-02-20T04:49:21.853" v="563" actId="2711"/>
          <ac:spMkLst>
            <pc:docMk/>
            <pc:sldMk cId="1200680843" sldId="549"/>
            <ac:spMk id="3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9:21.853" v="563" actId="2711"/>
          <ac:spMkLst>
            <pc:docMk/>
            <pc:sldMk cId="1200680843" sldId="549"/>
            <ac:spMk id="11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9:21.853" v="563" actId="2711"/>
          <ac:spMkLst>
            <pc:docMk/>
            <pc:sldMk cId="1200680843" sldId="549"/>
            <ac:spMk id="15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9:21.853" v="563" actId="2711"/>
          <ac:spMkLst>
            <pc:docMk/>
            <pc:sldMk cId="1200680843" sldId="549"/>
            <ac:spMk id="22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9:21.853" v="563" actId="2711"/>
          <ac:spMkLst>
            <pc:docMk/>
            <pc:sldMk cId="1200680843" sldId="549"/>
            <ac:spMk id="25" creationId="{16E44ACF-2829-4D14-ADFD-01E674626601}"/>
          </ac:spMkLst>
        </pc:spChg>
        <pc:spChg chg="add del mod">
          <ac:chgData name="이보은" userId="2193eb33-41bb-4e83-874d-9b5391a13d5d" providerId="ADAL" clId="{E4C7A0AC-45CB-4652-94A1-5B98FCD5E875}" dt="2025-03-06T04:48:29.228" v="815" actId="478"/>
          <ac:spMkLst>
            <pc:docMk/>
            <pc:sldMk cId="1200680843" sldId="549"/>
            <ac:spMk id="27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9:21.853" v="563" actId="2711"/>
          <ac:spMkLst>
            <pc:docMk/>
            <pc:sldMk cId="1200680843" sldId="549"/>
            <ac:spMk id="29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3-06T04:50:39.303" v="817" actId="1076"/>
          <ac:spMkLst>
            <pc:docMk/>
            <pc:sldMk cId="1200680843" sldId="549"/>
            <ac:spMk id="32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3-06T04:50:39.303" v="817" actId="1076"/>
          <ac:spMkLst>
            <pc:docMk/>
            <pc:sldMk cId="1200680843" sldId="549"/>
            <ac:spMk id="33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3-06T04:50:39.303" v="817" actId="1076"/>
          <ac:spMkLst>
            <pc:docMk/>
            <pc:sldMk cId="1200680843" sldId="549"/>
            <ac:spMk id="34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3-06T04:50:39.303" v="817" actId="1076"/>
          <ac:spMkLst>
            <pc:docMk/>
            <pc:sldMk cId="1200680843" sldId="549"/>
            <ac:spMk id="35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3-06T04:50:39.303" v="817" actId="1076"/>
          <ac:spMkLst>
            <pc:docMk/>
            <pc:sldMk cId="1200680843" sldId="549"/>
            <ac:spMk id="36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3-06T04:50:39.303" v="817" actId="1076"/>
          <ac:spMkLst>
            <pc:docMk/>
            <pc:sldMk cId="1200680843" sldId="549"/>
            <ac:spMk id="37" creationId="{00000000-0000-0000-0000-000000000000}"/>
          </ac:spMkLst>
        </pc:spChg>
        <pc:grpChg chg="mod">
          <ac:chgData name="이보은" userId="2193eb33-41bb-4e83-874d-9b5391a13d5d" providerId="ADAL" clId="{E4C7A0AC-45CB-4652-94A1-5B98FCD5E875}" dt="2025-03-06T04:50:39.303" v="817" actId="1076"/>
          <ac:grpSpMkLst>
            <pc:docMk/>
            <pc:sldMk cId="1200680843" sldId="549"/>
            <ac:grpSpMk id="30" creationId="{00000000-0000-0000-0000-000000000000}"/>
          </ac:grpSpMkLst>
        </pc:grpChg>
        <pc:picChg chg="mod">
          <ac:chgData name="이보은" userId="2193eb33-41bb-4e83-874d-9b5391a13d5d" providerId="ADAL" clId="{E4C7A0AC-45CB-4652-94A1-5B98FCD5E875}" dt="2025-02-20T04:49:21.853" v="563" actId="2711"/>
          <ac:picMkLst>
            <pc:docMk/>
            <pc:sldMk cId="1200680843" sldId="549"/>
            <ac:picMk id="16" creationId="{00000000-0000-0000-0000-000000000000}"/>
          </ac:picMkLst>
        </pc:picChg>
        <pc:picChg chg="mod">
          <ac:chgData name="이보은" userId="2193eb33-41bb-4e83-874d-9b5391a13d5d" providerId="ADAL" clId="{E4C7A0AC-45CB-4652-94A1-5B98FCD5E875}" dt="2025-02-20T04:49:21.853" v="563" actId="2711"/>
          <ac:picMkLst>
            <pc:docMk/>
            <pc:sldMk cId="1200680843" sldId="549"/>
            <ac:picMk id="23" creationId="{00000000-0000-0000-0000-000000000000}"/>
          </ac:picMkLst>
        </pc:picChg>
        <pc:picChg chg="add del mod">
          <ac:chgData name="이보은" userId="2193eb33-41bb-4e83-874d-9b5391a13d5d" providerId="ADAL" clId="{E4C7A0AC-45CB-4652-94A1-5B98FCD5E875}" dt="2025-03-06T04:48:29.883" v="816" actId="478"/>
          <ac:picMkLst>
            <pc:docMk/>
            <pc:sldMk cId="1200680843" sldId="549"/>
            <ac:picMk id="24" creationId="{00000000-0000-0000-0000-000000000000}"/>
          </ac:picMkLst>
        </pc:picChg>
        <pc:picChg chg="mod">
          <ac:chgData name="이보은" userId="2193eb33-41bb-4e83-874d-9b5391a13d5d" providerId="ADAL" clId="{E4C7A0AC-45CB-4652-94A1-5B98FCD5E875}" dt="2025-03-06T04:50:39.303" v="817" actId="1076"/>
          <ac:picMkLst>
            <pc:docMk/>
            <pc:sldMk cId="1200680843" sldId="549"/>
            <ac:picMk id="31" creationId="{00000000-0000-0000-0000-000000000000}"/>
          </ac:picMkLst>
        </pc:picChg>
        <pc:picChg chg="add del mod">
          <ac:chgData name="이보은" userId="2193eb33-41bb-4e83-874d-9b5391a13d5d" providerId="ADAL" clId="{E4C7A0AC-45CB-4652-94A1-5B98FCD5E875}" dt="2025-03-06T04:48:28.391" v="814"/>
          <ac:picMkLst>
            <pc:docMk/>
            <pc:sldMk cId="1200680843" sldId="549"/>
            <ac:picMk id="1026" creationId="{4A6F4C01-632D-4E71-AD52-2F21015DC9B5}"/>
          </ac:picMkLst>
        </pc:picChg>
        <pc:picChg chg="mod">
          <ac:chgData name="이보은" userId="2193eb33-41bb-4e83-874d-9b5391a13d5d" providerId="ADAL" clId="{E4C7A0AC-45CB-4652-94A1-5B98FCD5E875}" dt="2025-02-20T04:49:21.853" v="563" actId="2711"/>
          <ac:picMkLst>
            <pc:docMk/>
            <pc:sldMk cId="1200680843" sldId="549"/>
            <ac:picMk id="11267" creationId="{00000000-0000-0000-0000-000000000000}"/>
          </ac:picMkLst>
        </pc:picChg>
      </pc:sldChg>
      <pc:sldChg chg="addSp modSp mod">
        <pc:chgData name="이보은" userId="2193eb33-41bb-4e83-874d-9b5391a13d5d" providerId="ADAL" clId="{E4C7A0AC-45CB-4652-94A1-5B98FCD5E875}" dt="2025-02-16T11:01:10.850" v="410" actId="13926"/>
        <pc:sldMkLst>
          <pc:docMk/>
          <pc:sldMk cId="2355170541" sldId="551"/>
        </pc:sldMkLst>
      </pc:sldChg>
      <pc:sldChg chg="addSp delSp modSp mod">
        <pc:chgData name="이보은" userId="2193eb33-41bb-4e83-874d-9b5391a13d5d" providerId="ADAL" clId="{E4C7A0AC-45CB-4652-94A1-5B98FCD5E875}" dt="2025-02-20T04:49:51.433" v="567" actId="14100"/>
        <pc:sldMkLst>
          <pc:docMk/>
          <pc:sldMk cId="4137575945" sldId="552"/>
        </pc:sldMkLst>
        <pc:spChg chg="mod">
          <ac:chgData name="이보은" userId="2193eb33-41bb-4e83-874d-9b5391a13d5d" providerId="ADAL" clId="{E4C7A0AC-45CB-4652-94A1-5B98FCD5E875}" dt="2025-02-20T04:49:46.550" v="566" actId="2711"/>
          <ac:spMkLst>
            <pc:docMk/>
            <pc:sldMk cId="4137575945" sldId="552"/>
            <ac:spMk id="14" creationId="{CBD317AB-9B69-47EB-BD29-B9A5015718FC}"/>
          </ac:spMkLst>
        </pc:spChg>
        <pc:spChg chg="mod">
          <ac:chgData name="이보은" userId="2193eb33-41bb-4e83-874d-9b5391a13d5d" providerId="ADAL" clId="{E4C7A0AC-45CB-4652-94A1-5B98FCD5E875}" dt="2025-02-20T04:49:46.550" v="566" actId="2711"/>
          <ac:spMkLst>
            <pc:docMk/>
            <pc:sldMk cId="4137575945" sldId="552"/>
            <ac:spMk id="16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9:46.550" v="566" actId="2711"/>
          <ac:spMkLst>
            <pc:docMk/>
            <pc:sldMk cId="4137575945" sldId="552"/>
            <ac:spMk id="22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9:51.433" v="567" actId="14100"/>
          <ac:spMkLst>
            <pc:docMk/>
            <pc:sldMk cId="4137575945" sldId="552"/>
            <ac:spMk id="24" creationId="{00000000-0000-0000-0000-000000000000}"/>
          </ac:spMkLst>
        </pc:spChg>
        <pc:picChg chg="mod">
          <ac:chgData name="이보은" userId="2193eb33-41bb-4e83-874d-9b5391a13d5d" providerId="ADAL" clId="{E4C7A0AC-45CB-4652-94A1-5B98FCD5E875}" dt="2025-02-20T04:49:46.550" v="566" actId="2711"/>
          <ac:picMkLst>
            <pc:docMk/>
            <pc:sldMk cId="4137575945" sldId="552"/>
            <ac:picMk id="3" creationId="{2C57AF62-925C-4947-B884-B55CFC5FD896}"/>
          </ac:picMkLst>
        </pc:picChg>
        <pc:picChg chg="mod">
          <ac:chgData name="이보은" userId="2193eb33-41bb-4e83-874d-9b5391a13d5d" providerId="ADAL" clId="{E4C7A0AC-45CB-4652-94A1-5B98FCD5E875}" dt="2025-02-20T04:49:46.550" v="566" actId="2711"/>
          <ac:picMkLst>
            <pc:docMk/>
            <pc:sldMk cId="4137575945" sldId="552"/>
            <ac:picMk id="13" creationId="{00000000-0000-0000-0000-000000000000}"/>
          </ac:picMkLst>
        </pc:picChg>
      </pc:sldChg>
      <pc:sldChg chg="modSp mod">
        <pc:chgData name="이보은" userId="2193eb33-41bb-4e83-874d-9b5391a13d5d" providerId="ADAL" clId="{E4C7A0AC-45CB-4652-94A1-5B98FCD5E875}" dt="2025-02-20T04:50:05.394" v="569" actId="14100"/>
        <pc:sldMkLst>
          <pc:docMk/>
          <pc:sldMk cId="3549823128" sldId="553"/>
        </pc:sldMkLst>
        <pc:spChg chg="mod">
          <ac:chgData name="이보은" userId="2193eb33-41bb-4e83-874d-9b5391a13d5d" providerId="ADAL" clId="{E4C7A0AC-45CB-4652-94A1-5B98FCD5E875}" dt="2025-02-20T04:50:05.394" v="569" actId="14100"/>
          <ac:spMkLst>
            <pc:docMk/>
            <pc:sldMk cId="3549823128" sldId="553"/>
            <ac:spMk id="16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9:58.658" v="568" actId="2711"/>
          <ac:spMkLst>
            <pc:docMk/>
            <pc:sldMk cId="3549823128" sldId="553"/>
            <ac:spMk id="27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9:58.658" v="568" actId="2711"/>
          <ac:spMkLst>
            <pc:docMk/>
            <pc:sldMk cId="3549823128" sldId="553"/>
            <ac:spMk id="28" creationId="{00000000-0000-0000-0000-000000000000}"/>
          </ac:spMkLst>
        </pc:spChg>
        <pc:picChg chg="mod">
          <ac:chgData name="이보은" userId="2193eb33-41bb-4e83-874d-9b5391a13d5d" providerId="ADAL" clId="{E4C7A0AC-45CB-4652-94A1-5B98FCD5E875}" dt="2025-02-20T04:49:58.658" v="568" actId="2711"/>
          <ac:picMkLst>
            <pc:docMk/>
            <pc:sldMk cId="3549823128" sldId="553"/>
            <ac:picMk id="27651" creationId="{00000000-0000-0000-0000-000000000000}"/>
          </ac:picMkLst>
        </pc:picChg>
        <pc:picChg chg="mod">
          <ac:chgData name="이보은" userId="2193eb33-41bb-4e83-874d-9b5391a13d5d" providerId="ADAL" clId="{E4C7A0AC-45CB-4652-94A1-5B98FCD5E875}" dt="2025-02-20T04:49:58.658" v="568" actId="2711"/>
          <ac:picMkLst>
            <pc:docMk/>
            <pc:sldMk cId="3549823128" sldId="553"/>
            <ac:picMk id="27652" creationId="{00000000-0000-0000-0000-000000000000}"/>
          </ac:picMkLst>
        </pc:picChg>
        <pc:picChg chg="mod">
          <ac:chgData name="이보은" userId="2193eb33-41bb-4e83-874d-9b5391a13d5d" providerId="ADAL" clId="{E4C7A0AC-45CB-4652-94A1-5B98FCD5E875}" dt="2025-02-20T04:49:58.658" v="568" actId="2711"/>
          <ac:picMkLst>
            <pc:docMk/>
            <pc:sldMk cId="3549823128" sldId="553"/>
            <ac:picMk id="27653" creationId="{00000000-0000-0000-0000-000000000000}"/>
          </ac:picMkLst>
        </pc:picChg>
        <pc:cxnChg chg="mod">
          <ac:chgData name="이보은" userId="2193eb33-41bb-4e83-874d-9b5391a13d5d" providerId="ADAL" clId="{E4C7A0AC-45CB-4652-94A1-5B98FCD5E875}" dt="2025-02-20T04:49:58.658" v="568" actId="2711"/>
          <ac:cxnSpMkLst>
            <pc:docMk/>
            <pc:sldMk cId="3549823128" sldId="553"/>
            <ac:cxnSpMk id="21" creationId="{00000000-0000-0000-0000-000000000000}"/>
          </ac:cxnSpMkLst>
        </pc:cxnChg>
        <pc:cxnChg chg="mod">
          <ac:chgData name="이보은" userId="2193eb33-41bb-4e83-874d-9b5391a13d5d" providerId="ADAL" clId="{E4C7A0AC-45CB-4652-94A1-5B98FCD5E875}" dt="2025-02-20T04:49:58.658" v="568" actId="2711"/>
          <ac:cxnSpMkLst>
            <pc:docMk/>
            <pc:sldMk cId="3549823128" sldId="553"/>
            <ac:cxnSpMk id="23" creationId="{00000000-0000-0000-0000-000000000000}"/>
          </ac:cxnSpMkLst>
        </pc:cxnChg>
        <pc:cxnChg chg="mod">
          <ac:chgData name="이보은" userId="2193eb33-41bb-4e83-874d-9b5391a13d5d" providerId="ADAL" clId="{E4C7A0AC-45CB-4652-94A1-5B98FCD5E875}" dt="2025-02-20T04:49:58.658" v="568" actId="2711"/>
          <ac:cxnSpMkLst>
            <pc:docMk/>
            <pc:sldMk cId="3549823128" sldId="553"/>
            <ac:cxnSpMk id="24" creationId="{00000000-0000-0000-0000-000000000000}"/>
          </ac:cxnSpMkLst>
        </pc:cxnChg>
        <pc:cxnChg chg="mod">
          <ac:chgData name="이보은" userId="2193eb33-41bb-4e83-874d-9b5391a13d5d" providerId="ADAL" clId="{E4C7A0AC-45CB-4652-94A1-5B98FCD5E875}" dt="2025-02-20T04:49:58.658" v="568" actId="2711"/>
          <ac:cxnSpMkLst>
            <pc:docMk/>
            <pc:sldMk cId="3549823128" sldId="553"/>
            <ac:cxnSpMk id="25" creationId="{00000000-0000-0000-0000-000000000000}"/>
          </ac:cxnSpMkLst>
        </pc:cxnChg>
        <pc:cxnChg chg="mod">
          <ac:chgData name="이보은" userId="2193eb33-41bb-4e83-874d-9b5391a13d5d" providerId="ADAL" clId="{E4C7A0AC-45CB-4652-94A1-5B98FCD5E875}" dt="2025-02-20T04:49:58.658" v="568" actId="2711"/>
          <ac:cxnSpMkLst>
            <pc:docMk/>
            <pc:sldMk cId="3549823128" sldId="553"/>
            <ac:cxnSpMk id="26" creationId="{00000000-0000-0000-0000-000000000000}"/>
          </ac:cxnSpMkLst>
        </pc:cxnChg>
      </pc:sldChg>
      <pc:sldChg chg="modSp">
        <pc:chgData name="이보은" userId="2193eb33-41bb-4e83-874d-9b5391a13d5d" providerId="ADAL" clId="{E4C7A0AC-45CB-4652-94A1-5B98FCD5E875}" dt="2025-02-20T04:50:16.191" v="570" actId="2711"/>
        <pc:sldMkLst>
          <pc:docMk/>
          <pc:sldMk cId="1424162837" sldId="554"/>
        </pc:sldMkLst>
        <pc:spChg chg="mod">
          <ac:chgData name="이보은" userId="2193eb33-41bb-4e83-874d-9b5391a13d5d" providerId="ADAL" clId="{E4C7A0AC-45CB-4652-94A1-5B98FCD5E875}" dt="2025-02-20T04:50:16.191" v="570" actId="2711"/>
          <ac:spMkLst>
            <pc:docMk/>
            <pc:sldMk cId="1424162837" sldId="554"/>
            <ac:spMk id="3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0:16.191" v="570" actId="2711"/>
          <ac:spMkLst>
            <pc:docMk/>
            <pc:sldMk cId="1424162837" sldId="554"/>
            <ac:spMk id="11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0:16.191" v="570" actId="2711"/>
          <ac:spMkLst>
            <pc:docMk/>
            <pc:sldMk cId="1424162837" sldId="554"/>
            <ac:spMk id="13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0:16.191" v="570" actId="2711"/>
          <ac:spMkLst>
            <pc:docMk/>
            <pc:sldMk cId="1424162837" sldId="554"/>
            <ac:spMk id="14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0:16.191" v="570" actId="2711"/>
          <ac:spMkLst>
            <pc:docMk/>
            <pc:sldMk cId="1424162837" sldId="554"/>
            <ac:spMk id="15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0:16.191" v="570" actId="2711"/>
          <ac:spMkLst>
            <pc:docMk/>
            <pc:sldMk cId="1424162837" sldId="554"/>
            <ac:spMk id="16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0:16.191" v="570" actId="2711"/>
          <ac:spMkLst>
            <pc:docMk/>
            <pc:sldMk cId="1424162837" sldId="554"/>
            <ac:spMk id="22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0:16.191" v="570" actId="2711"/>
          <ac:spMkLst>
            <pc:docMk/>
            <pc:sldMk cId="1424162837" sldId="554"/>
            <ac:spMk id="27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0:16.191" v="570" actId="2711"/>
          <ac:spMkLst>
            <pc:docMk/>
            <pc:sldMk cId="1424162837" sldId="554"/>
            <ac:spMk id="28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0:16.191" v="570" actId="2711"/>
          <ac:spMkLst>
            <pc:docMk/>
            <pc:sldMk cId="1424162837" sldId="554"/>
            <ac:spMk id="29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0:16.191" v="570" actId="2711"/>
          <ac:spMkLst>
            <pc:docMk/>
            <pc:sldMk cId="1424162837" sldId="554"/>
            <ac:spMk id="30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0:16.191" v="570" actId="2711"/>
          <ac:spMkLst>
            <pc:docMk/>
            <pc:sldMk cId="1424162837" sldId="554"/>
            <ac:spMk id="31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0:16.191" v="570" actId="2711"/>
          <ac:spMkLst>
            <pc:docMk/>
            <pc:sldMk cId="1424162837" sldId="554"/>
            <ac:spMk id="32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0:16.191" v="570" actId="2711"/>
          <ac:spMkLst>
            <pc:docMk/>
            <pc:sldMk cId="1424162837" sldId="554"/>
            <ac:spMk id="33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0:16.191" v="570" actId="2711"/>
          <ac:spMkLst>
            <pc:docMk/>
            <pc:sldMk cId="1424162837" sldId="554"/>
            <ac:spMk id="34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0:16.191" v="570" actId="2711"/>
          <ac:spMkLst>
            <pc:docMk/>
            <pc:sldMk cId="1424162837" sldId="554"/>
            <ac:spMk id="35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0:16.191" v="570" actId="2711"/>
          <ac:spMkLst>
            <pc:docMk/>
            <pc:sldMk cId="1424162837" sldId="554"/>
            <ac:spMk id="36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0:16.191" v="570" actId="2711"/>
          <ac:spMkLst>
            <pc:docMk/>
            <pc:sldMk cId="1424162837" sldId="554"/>
            <ac:spMk id="37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0:16.191" v="570" actId="2711"/>
          <ac:spMkLst>
            <pc:docMk/>
            <pc:sldMk cId="1424162837" sldId="554"/>
            <ac:spMk id="38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0:16.191" v="570" actId="2711"/>
          <ac:spMkLst>
            <pc:docMk/>
            <pc:sldMk cId="1424162837" sldId="554"/>
            <ac:spMk id="39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0:16.191" v="570" actId="2711"/>
          <ac:spMkLst>
            <pc:docMk/>
            <pc:sldMk cId="1424162837" sldId="554"/>
            <ac:spMk id="40" creationId="{00000000-0000-0000-0000-000000000000}"/>
          </ac:spMkLst>
        </pc:spChg>
        <pc:picChg chg="mod">
          <ac:chgData name="이보은" userId="2193eb33-41bb-4e83-874d-9b5391a13d5d" providerId="ADAL" clId="{E4C7A0AC-45CB-4652-94A1-5B98FCD5E875}" dt="2025-02-20T04:50:16.191" v="570" actId="2711"/>
          <ac:picMkLst>
            <pc:docMk/>
            <pc:sldMk cId="1424162837" sldId="554"/>
            <ac:picMk id="11267" creationId="{00000000-0000-0000-0000-000000000000}"/>
          </ac:picMkLst>
        </pc:picChg>
      </pc:sldChg>
      <pc:sldChg chg="modSp mod">
        <pc:chgData name="이보은" userId="2193eb33-41bb-4e83-874d-9b5391a13d5d" providerId="ADAL" clId="{E4C7A0AC-45CB-4652-94A1-5B98FCD5E875}" dt="2025-03-13T00:45:02.854" v="823" actId="20577"/>
        <pc:sldMkLst>
          <pc:docMk/>
          <pc:sldMk cId="2038824454" sldId="555"/>
        </pc:sldMkLst>
        <pc:spChg chg="mod">
          <ac:chgData name="이보은" userId="2193eb33-41bb-4e83-874d-9b5391a13d5d" providerId="ADAL" clId="{E4C7A0AC-45CB-4652-94A1-5B98FCD5E875}" dt="2025-02-20T04:50:31.247" v="572" actId="2711"/>
          <ac:spMkLst>
            <pc:docMk/>
            <pc:sldMk cId="2038824454" sldId="555"/>
            <ac:spMk id="3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0:31.247" v="572" actId="2711"/>
          <ac:spMkLst>
            <pc:docMk/>
            <pc:sldMk cId="2038824454" sldId="555"/>
            <ac:spMk id="11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3-06T04:43:15.511" v="765" actId="20577"/>
          <ac:spMkLst>
            <pc:docMk/>
            <pc:sldMk cId="2038824454" sldId="555"/>
            <ac:spMk id="13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3-13T00:45:02.854" v="823" actId="20577"/>
          <ac:spMkLst>
            <pc:docMk/>
            <pc:sldMk cId="2038824454" sldId="555"/>
            <ac:spMk id="14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0:31.247" v="572" actId="2711"/>
          <ac:spMkLst>
            <pc:docMk/>
            <pc:sldMk cId="2038824454" sldId="555"/>
            <ac:spMk id="15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0:31.247" v="572" actId="2711"/>
          <ac:spMkLst>
            <pc:docMk/>
            <pc:sldMk cId="2038824454" sldId="555"/>
            <ac:spMk id="18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0:31.247" v="572" actId="2711"/>
          <ac:spMkLst>
            <pc:docMk/>
            <pc:sldMk cId="2038824454" sldId="555"/>
            <ac:spMk id="19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0:31.247" v="572" actId="2711"/>
          <ac:spMkLst>
            <pc:docMk/>
            <pc:sldMk cId="2038824454" sldId="555"/>
            <ac:spMk id="22" creationId="{00000000-0000-0000-0000-000000000000}"/>
          </ac:spMkLst>
        </pc:spChg>
        <pc:picChg chg="mod">
          <ac:chgData name="이보은" userId="2193eb33-41bb-4e83-874d-9b5391a13d5d" providerId="ADAL" clId="{E4C7A0AC-45CB-4652-94A1-5B98FCD5E875}" dt="2025-02-20T04:50:31.247" v="572" actId="2711"/>
          <ac:picMkLst>
            <pc:docMk/>
            <pc:sldMk cId="2038824454" sldId="555"/>
            <ac:picMk id="11267" creationId="{00000000-0000-0000-0000-000000000000}"/>
          </ac:picMkLst>
        </pc:picChg>
      </pc:sldChg>
      <pc:sldChg chg="modSp mod modAnim">
        <pc:chgData name="이보은" userId="2193eb33-41bb-4e83-874d-9b5391a13d5d" providerId="ADAL" clId="{E4C7A0AC-45CB-4652-94A1-5B98FCD5E875}" dt="2025-03-06T04:45:13.770" v="803" actId="20577"/>
        <pc:sldMkLst>
          <pc:docMk/>
          <pc:sldMk cId="972000381" sldId="556"/>
        </pc:sldMkLst>
        <pc:spChg chg="mod">
          <ac:chgData name="이보은" userId="2193eb33-41bb-4e83-874d-9b5391a13d5d" providerId="ADAL" clId="{E4C7A0AC-45CB-4652-94A1-5B98FCD5E875}" dt="2025-02-20T04:50:39.363" v="573" actId="2711"/>
          <ac:spMkLst>
            <pc:docMk/>
            <pc:sldMk cId="972000381" sldId="556"/>
            <ac:spMk id="11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0:39.363" v="573" actId="2711"/>
          <ac:spMkLst>
            <pc:docMk/>
            <pc:sldMk cId="972000381" sldId="556"/>
            <ac:spMk id="14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0:39.363" v="573" actId="2711"/>
          <ac:spMkLst>
            <pc:docMk/>
            <pc:sldMk cId="972000381" sldId="556"/>
            <ac:spMk id="15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3-06T04:45:13.770" v="803" actId="20577"/>
          <ac:spMkLst>
            <pc:docMk/>
            <pc:sldMk cId="972000381" sldId="556"/>
            <ac:spMk id="16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0:39.363" v="573" actId="2711"/>
          <ac:spMkLst>
            <pc:docMk/>
            <pc:sldMk cId="972000381" sldId="556"/>
            <ac:spMk id="17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0:39.363" v="573" actId="2711"/>
          <ac:spMkLst>
            <pc:docMk/>
            <pc:sldMk cId="972000381" sldId="556"/>
            <ac:spMk id="22" creationId="{00000000-0000-0000-0000-000000000000}"/>
          </ac:spMkLst>
        </pc:spChg>
        <pc:picChg chg="mod">
          <ac:chgData name="이보은" userId="2193eb33-41bb-4e83-874d-9b5391a13d5d" providerId="ADAL" clId="{E4C7A0AC-45CB-4652-94A1-5B98FCD5E875}" dt="2025-02-20T04:50:39.363" v="573" actId="2711"/>
          <ac:picMkLst>
            <pc:docMk/>
            <pc:sldMk cId="972000381" sldId="556"/>
            <ac:picMk id="11267" creationId="{00000000-0000-0000-0000-000000000000}"/>
          </ac:picMkLst>
        </pc:picChg>
        <pc:picChg chg="mod">
          <ac:chgData name="이보은" userId="2193eb33-41bb-4e83-874d-9b5391a13d5d" providerId="ADAL" clId="{E4C7A0AC-45CB-4652-94A1-5B98FCD5E875}" dt="2025-02-20T04:50:39.363" v="573" actId="2711"/>
          <ac:picMkLst>
            <pc:docMk/>
            <pc:sldMk cId="972000381" sldId="556"/>
            <ac:picMk id="14339" creationId="{00000000-0000-0000-0000-000000000000}"/>
          </ac:picMkLst>
        </pc:picChg>
      </pc:sldChg>
      <pc:sldChg chg="modSp mod">
        <pc:chgData name="이보은" userId="2193eb33-41bb-4e83-874d-9b5391a13d5d" providerId="ADAL" clId="{E4C7A0AC-45CB-4652-94A1-5B98FCD5E875}" dt="2025-02-20T04:50:47.989" v="574" actId="2711"/>
        <pc:sldMkLst>
          <pc:docMk/>
          <pc:sldMk cId="1195003238" sldId="557"/>
        </pc:sldMkLst>
        <pc:spChg chg="mod">
          <ac:chgData name="이보은" userId="2193eb33-41bb-4e83-874d-9b5391a13d5d" providerId="ADAL" clId="{E4C7A0AC-45CB-4652-94A1-5B98FCD5E875}" dt="2025-02-20T04:50:47.989" v="574" actId="2711"/>
          <ac:spMkLst>
            <pc:docMk/>
            <pc:sldMk cId="1195003238" sldId="557"/>
            <ac:spMk id="3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0:47.989" v="574" actId="2711"/>
          <ac:spMkLst>
            <pc:docMk/>
            <pc:sldMk cId="1195003238" sldId="557"/>
            <ac:spMk id="11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0:47.989" v="574" actId="2711"/>
          <ac:spMkLst>
            <pc:docMk/>
            <pc:sldMk cId="1195003238" sldId="557"/>
            <ac:spMk id="13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0:47.989" v="574" actId="2711"/>
          <ac:spMkLst>
            <pc:docMk/>
            <pc:sldMk cId="1195003238" sldId="557"/>
            <ac:spMk id="14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0:47.989" v="574" actId="2711"/>
          <ac:spMkLst>
            <pc:docMk/>
            <pc:sldMk cId="1195003238" sldId="557"/>
            <ac:spMk id="15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0:47.989" v="574" actId="2711"/>
          <ac:spMkLst>
            <pc:docMk/>
            <pc:sldMk cId="1195003238" sldId="557"/>
            <ac:spMk id="16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0:47.989" v="574" actId="2711"/>
          <ac:spMkLst>
            <pc:docMk/>
            <pc:sldMk cId="1195003238" sldId="557"/>
            <ac:spMk id="19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0:47.989" v="574" actId="2711"/>
          <ac:spMkLst>
            <pc:docMk/>
            <pc:sldMk cId="1195003238" sldId="557"/>
            <ac:spMk id="22" creationId="{00000000-0000-0000-0000-000000000000}"/>
          </ac:spMkLst>
        </pc:spChg>
        <pc:picChg chg="mod">
          <ac:chgData name="이보은" userId="2193eb33-41bb-4e83-874d-9b5391a13d5d" providerId="ADAL" clId="{E4C7A0AC-45CB-4652-94A1-5B98FCD5E875}" dt="2025-02-20T04:50:47.989" v="574" actId="2711"/>
          <ac:picMkLst>
            <pc:docMk/>
            <pc:sldMk cId="1195003238" sldId="557"/>
            <ac:picMk id="11267" creationId="{00000000-0000-0000-0000-000000000000}"/>
          </ac:picMkLst>
        </pc:picChg>
        <pc:picChg chg="mod">
          <ac:chgData name="이보은" userId="2193eb33-41bb-4e83-874d-9b5391a13d5d" providerId="ADAL" clId="{E4C7A0AC-45CB-4652-94A1-5B98FCD5E875}" dt="2025-02-20T04:50:47.989" v="574" actId="2711"/>
          <ac:picMkLst>
            <pc:docMk/>
            <pc:sldMk cId="1195003238" sldId="557"/>
            <ac:picMk id="31747" creationId="{00000000-0000-0000-0000-000000000000}"/>
          </ac:picMkLst>
        </pc:picChg>
      </pc:sldChg>
      <pc:sldChg chg="modSp">
        <pc:chgData name="이보은" userId="2193eb33-41bb-4e83-874d-9b5391a13d5d" providerId="ADAL" clId="{E4C7A0AC-45CB-4652-94A1-5B98FCD5E875}" dt="2025-02-20T04:50:54.378" v="575" actId="2711"/>
        <pc:sldMkLst>
          <pc:docMk/>
          <pc:sldMk cId="1057330474" sldId="558"/>
        </pc:sldMkLst>
        <pc:spChg chg="mod">
          <ac:chgData name="이보은" userId="2193eb33-41bb-4e83-874d-9b5391a13d5d" providerId="ADAL" clId="{E4C7A0AC-45CB-4652-94A1-5B98FCD5E875}" dt="2025-02-20T04:50:54.378" v="575" actId="2711"/>
          <ac:spMkLst>
            <pc:docMk/>
            <pc:sldMk cId="1057330474" sldId="558"/>
            <ac:spMk id="11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0:54.378" v="575" actId="2711"/>
          <ac:spMkLst>
            <pc:docMk/>
            <pc:sldMk cId="1057330474" sldId="558"/>
            <ac:spMk id="14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0:54.378" v="575" actId="2711"/>
          <ac:spMkLst>
            <pc:docMk/>
            <pc:sldMk cId="1057330474" sldId="558"/>
            <ac:spMk id="15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0:54.378" v="575" actId="2711"/>
          <ac:spMkLst>
            <pc:docMk/>
            <pc:sldMk cId="1057330474" sldId="558"/>
            <ac:spMk id="16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0:54.378" v="575" actId="2711"/>
          <ac:spMkLst>
            <pc:docMk/>
            <pc:sldMk cId="1057330474" sldId="558"/>
            <ac:spMk id="17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0:54.378" v="575" actId="2711"/>
          <ac:spMkLst>
            <pc:docMk/>
            <pc:sldMk cId="1057330474" sldId="558"/>
            <ac:spMk id="22" creationId="{00000000-0000-0000-0000-000000000000}"/>
          </ac:spMkLst>
        </pc:spChg>
        <pc:picChg chg="mod">
          <ac:chgData name="이보은" userId="2193eb33-41bb-4e83-874d-9b5391a13d5d" providerId="ADAL" clId="{E4C7A0AC-45CB-4652-94A1-5B98FCD5E875}" dt="2025-02-20T04:50:54.378" v="575" actId="2711"/>
          <ac:picMkLst>
            <pc:docMk/>
            <pc:sldMk cId="1057330474" sldId="558"/>
            <ac:picMk id="11267" creationId="{00000000-0000-0000-0000-000000000000}"/>
          </ac:picMkLst>
        </pc:picChg>
        <pc:picChg chg="mod">
          <ac:chgData name="이보은" userId="2193eb33-41bb-4e83-874d-9b5391a13d5d" providerId="ADAL" clId="{E4C7A0AC-45CB-4652-94A1-5B98FCD5E875}" dt="2025-02-20T04:50:54.378" v="575" actId="2711"/>
          <ac:picMkLst>
            <pc:docMk/>
            <pc:sldMk cId="1057330474" sldId="558"/>
            <ac:picMk id="14339" creationId="{00000000-0000-0000-0000-000000000000}"/>
          </ac:picMkLst>
        </pc:picChg>
      </pc:sldChg>
      <pc:sldChg chg="modSp">
        <pc:chgData name="이보은" userId="2193eb33-41bb-4e83-874d-9b5391a13d5d" providerId="ADAL" clId="{E4C7A0AC-45CB-4652-94A1-5B98FCD5E875}" dt="2025-02-20T04:51:01.588" v="576" actId="2711"/>
        <pc:sldMkLst>
          <pc:docMk/>
          <pc:sldMk cId="2309135554" sldId="559"/>
        </pc:sldMkLst>
        <pc:spChg chg="mod">
          <ac:chgData name="이보은" userId="2193eb33-41bb-4e83-874d-9b5391a13d5d" providerId="ADAL" clId="{E4C7A0AC-45CB-4652-94A1-5B98FCD5E875}" dt="2025-02-20T04:51:01.588" v="576" actId="2711"/>
          <ac:spMkLst>
            <pc:docMk/>
            <pc:sldMk cId="2309135554" sldId="559"/>
            <ac:spMk id="2" creationId="{A163983D-822E-47D0-B3D1-2CFD375DD622}"/>
          </ac:spMkLst>
        </pc:spChg>
        <pc:spChg chg="mod">
          <ac:chgData name="이보은" userId="2193eb33-41bb-4e83-874d-9b5391a13d5d" providerId="ADAL" clId="{E4C7A0AC-45CB-4652-94A1-5B98FCD5E875}" dt="2025-02-20T04:51:01.588" v="576" actId="2711"/>
          <ac:spMkLst>
            <pc:docMk/>
            <pc:sldMk cId="2309135554" sldId="559"/>
            <ac:spMk id="13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1:01.588" v="576" actId="2711"/>
          <ac:spMkLst>
            <pc:docMk/>
            <pc:sldMk cId="2309135554" sldId="559"/>
            <ac:spMk id="14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1:01.588" v="576" actId="2711"/>
          <ac:spMkLst>
            <pc:docMk/>
            <pc:sldMk cId="2309135554" sldId="559"/>
            <ac:spMk id="19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1:01.588" v="576" actId="2711"/>
          <ac:spMkLst>
            <pc:docMk/>
            <pc:sldMk cId="2309135554" sldId="559"/>
            <ac:spMk id="22" creationId="{00000000-0000-0000-0000-000000000000}"/>
          </ac:spMkLst>
        </pc:spChg>
      </pc:sldChg>
      <pc:sldChg chg="modSp">
        <pc:chgData name="이보은" userId="2193eb33-41bb-4e83-874d-9b5391a13d5d" providerId="ADAL" clId="{E4C7A0AC-45CB-4652-94A1-5B98FCD5E875}" dt="2025-02-20T04:51:07.411" v="577" actId="2711"/>
        <pc:sldMkLst>
          <pc:docMk/>
          <pc:sldMk cId="2732748587" sldId="560"/>
        </pc:sldMkLst>
        <pc:spChg chg="mod">
          <ac:chgData name="이보은" userId="2193eb33-41bb-4e83-874d-9b5391a13d5d" providerId="ADAL" clId="{E4C7A0AC-45CB-4652-94A1-5B98FCD5E875}" dt="2025-02-20T04:51:07.411" v="577" actId="2711"/>
          <ac:spMkLst>
            <pc:docMk/>
            <pc:sldMk cId="2732748587" sldId="560"/>
            <ac:spMk id="11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1:07.411" v="577" actId="2711"/>
          <ac:spMkLst>
            <pc:docMk/>
            <pc:sldMk cId="2732748587" sldId="560"/>
            <ac:spMk id="14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1:07.411" v="577" actId="2711"/>
          <ac:spMkLst>
            <pc:docMk/>
            <pc:sldMk cId="2732748587" sldId="560"/>
            <ac:spMk id="15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1:07.411" v="577" actId="2711"/>
          <ac:spMkLst>
            <pc:docMk/>
            <pc:sldMk cId="2732748587" sldId="560"/>
            <ac:spMk id="16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1:07.411" v="577" actId="2711"/>
          <ac:spMkLst>
            <pc:docMk/>
            <pc:sldMk cId="2732748587" sldId="560"/>
            <ac:spMk id="17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1:07.411" v="577" actId="2711"/>
          <ac:spMkLst>
            <pc:docMk/>
            <pc:sldMk cId="2732748587" sldId="560"/>
            <ac:spMk id="22" creationId="{00000000-0000-0000-0000-000000000000}"/>
          </ac:spMkLst>
        </pc:spChg>
        <pc:picChg chg="mod">
          <ac:chgData name="이보은" userId="2193eb33-41bb-4e83-874d-9b5391a13d5d" providerId="ADAL" clId="{E4C7A0AC-45CB-4652-94A1-5B98FCD5E875}" dt="2025-02-20T04:51:07.411" v="577" actId="2711"/>
          <ac:picMkLst>
            <pc:docMk/>
            <pc:sldMk cId="2732748587" sldId="560"/>
            <ac:picMk id="11267" creationId="{00000000-0000-0000-0000-000000000000}"/>
          </ac:picMkLst>
        </pc:picChg>
        <pc:picChg chg="mod">
          <ac:chgData name="이보은" userId="2193eb33-41bb-4e83-874d-9b5391a13d5d" providerId="ADAL" clId="{E4C7A0AC-45CB-4652-94A1-5B98FCD5E875}" dt="2025-02-20T04:51:07.411" v="577" actId="2711"/>
          <ac:picMkLst>
            <pc:docMk/>
            <pc:sldMk cId="2732748587" sldId="560"/>
            <ac:picMk id="14339" creationId="{00000000-0000-0000-0000-000000000000}"/>
          </ac:picMkLst>
        </pc:picChg>
      </pc:sldChg>
      <pc:sldChg chg="modSp">
        <pc:chgData name="이보은" userId="2193eb33-41bb-4e83-874d-9b5391a13d5d" providerId="ADAL" clId="{E4C7A0AC-45CB-4652-94A1-5B98FCD5E875}" dt="2025-02-20T04:51:14.147" v="578" actId="2711"/>
        <pc:sldMkLst>
          <pc:docMk/>
          <pc:sldMk cId="1404381521" sldId="561"/>
        </pc:sldMkLst>
        <pc:spChg chg="mod">
          <ac:chgData name="이보은" userId="2193eb33-41bb-4e83-874d-9b5391a13d5d" providerId="ADAL" clId="{E4C7A0AC-45CB-4652-94A1-5B98FCD5E875}" dt="2025-02-20T04:51:14.147" v="578" actId="2711"/>
          <ac:spMkLst>
            <pc:docMk/>
            <pc:sldMk cId="1404381521" sldId="561"/>
            <ac:spMk id="13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1:14.147" v="578" actId="2711"/>
          <ac:spMkLst>
            <pc:docMk/>
            <pc:sldMk cId="1404381521" sldId="561"/>
            <ac:spMk id="18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1:14.147" v="578" actId="2711"/>
          <ac:spMkLst>
            <pc:docMk/>
            <pc:sldMk cId="1404381521" sldId="561"/>
            <ac:spMk id="19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1:14.147" v="578" actId="2711"/>
          <ac:spMkLst>
            <pc:docMk/>
            <pc:sldMk cId="1404381521" sldId="561"/>
            <ac:spMk id="20" creationId="{00000000-0000-0000-0000-000000000000}"/>
          </ac:spMkLst>
        </pc:spChg>
        <pc:picChg chg="mod">
          <ac:chgData name="이보은" userId="2193eb33-41bb-4e83-874d-9b5391a13d5d" providerId="ADAL" clId="{E4C7A0AC-45CB-4652-94A1-5B98FCD5E875}" dt="2025-02-20T04:51:14.147" v="578" actId="2711"/>
          <ac:picMkLst>
            <pc:docMk/>
            <pc:sldMk cId="1404381521" sldId="561"/>
            <ac:picMk id="12" creationId="{00000000-0000-0000-0000-000000000000}"/>
          </ac:picMkLst>
        </pc:picChg>
        <pc:picChg chg="mod">
          <ac:chgData name="이보은" userId="2193eb33-41bb-4e83-874d-9b5391a13d5d" providerId="ADAL" clId="{E4C7A0AC-45CB-4652-94A1-5B98FCD5E875}" dt="2025-02-20T04:51:14.147" v="578" actId="2711"/>
          <ac:picMkLst>
            <pc:docMk/>
            <pc:sldMk cId="1404381521" sldId="561"/>
            <ac:picMk id="36867" creationId="{00000000-0000-0000-0000-000000000000}"/>
          </ac:picMkLst>
        </pc:picChg>
      </pc:sldChg>
      <pc:sldChg chg="modSp">
        <pc:chgData name="이보은" userId="2193eb33-41bb-4e83-874d-9b5391a13d5d" providerId="ADAL" clId="{E4C7A0AC-45CB-4652-94A1-5B98FCD5E875}" dt="2025-02-20T04:51:22.314" v="579" actId="2711"/>
        <pc:sldMkLst>
          <pc:docMk/>
          <pc:sldMk cId="2008369223" sldId="562"/>
        </pc:sldMkLst>
        <pc:spChg chg="mod">
          <ac:chgData name="이보은" userId="2193eb33-41bb-4e83-874d-9b5391a13d5d" providerId="ADAL" clId="{E4C7A0AC-45CB-4652-94A1-5B98FCD5E875}" dt="2025-02-20T04:51:22.314" v="579" actId="2711"/>
          <ac:spMkLst>
            <pc:docMk/>
            <pc:sldMk cId="2008369223" sldId="562"/>
            <ac:spMk id="11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1:22.314" v="579" actId="2711"/>
          <ac:spMkLst>
            <pc:docMk/>
            <pc:sldMk cId="2008369223" sldId="562"/>
            <ac:spMk id="13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1:22.314" v="579" actId="2711"/>
          <ac:spMkLst>
            <pc:docMk/>
            <pc:sldMk cId="2008369223" sldId="562"/>
            <ac:spMk id="14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1:22.314" v="579" actId="2711"/>
          <ac:spMkLst>
            <pc:docMk/>
            <pc:sldMk cId="2008369223" sldId="562"/>
            <ac:spMk id="15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1:22.314" v="579" actId="2711"/>
          <ac:spMkLst>
            <pc:docMk/>
            <pc:sldMk cId="2008369223" sldId="562"/>
            <ac:spMk id="18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1:22.314" v="579" actId="2711"/>
          <ac:spMkLst>
            <pc:docMk/>
            <pc:sldMk cId="2008369223" sldId="562"/>
            <ac:spMk id="19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1:22.314" v="579" actId="2711"/>
          <ac:spMkLst>
            <pc:docMk/>
            <pc:sldMk cId="2008369223" sldId="562"/>
            <ac:spMk id="22" creationId="{00000000-0000-0000-0000-000000000000}"/>
          </ac:spMkLst>
        </pc:spChg>
        <pc:picChg chg="mod">
          <ac:chgData name="이보은" userId="2193eb33-41bb-4e83-874d-9b5391a13d5d" providerId="ADAL" clId="{E4C7A0AC-45CB-4652-94A1-5B98FCD5E875}" dt="2025-02-20T04:51:22.314" v="579" actId="2711"/>
          <ac:picMkLst>
            <pc:docMk/>
            <pc:sldMk cId="2008369223" sldId="562"/>
            <ac:picMk id="37891" creationId="{00000000-0000-0000-0000-000000000000}"/>
          </ac:picMkLst>
        </pc:picChg>
        <pc:picChg chg="mod">
          <ac:chgData name="이보은" userId="2193eb33-41bb-4e83-874d-9b5391a13d5d" providerId="ADAL" clId="{E4C7A0AC-45CB-4652-94A1-5B98FCD5E875}" dt="2025-02-20T04:51:22.314" v="579" actId="2711"/>
          <ac:picMkLst>
            <pc:docMk/>
            <pc:sldMk cId="2008369223" sldId="562"/>
            <ac:picMk id="37892" creationId="{00000000-0000-0000-0000-000000000000}"/>
          </ac:picMkLst>
        </pc:picChg>
      </pc:sldChg>
      <pc:sldChg chg="modSp">
        <pc:chgData name="이보은" userId="2193eb33-41bb-4e83-874d-9b5391a13d5d" providerId="ADAL" clId="{E4C7A0AC-45CB-4652-94A1-5B98FCD5E875}" dt="2025-02-20T04:51:37.841" v="583" actId="20577"/>
        <pc:sldMkLst>
          <pc:docMk/>
          <pc:sldMk cId="2916673952" sldId="563"/>
        </pc:sldMkLst>
        <pc:spChg chg="mod">
          <ac:chgData name="이보은" userId="2193eb33-41bb-4e83-874d-9b5391a13d5d" providerId="ADAL" clId="{E4C7A0AC-45CB-4652-94A1-5B98FCD5E875}" dt="2025-02-20T04:51:31.028" v="580" actId="2711"/>
          <ac:spMkLst>
            <pc:docMk/>
            <pc:sldMk cId="2916673952" sldId="563"/>
            <ac:spMk id="11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1:31.028" v="580" actId="2711"/>
          <ac:spMkLst>
            <pc:docMk/>
            <pc:sldMk cId="2916673952" sldId="563"/>
            <ac:spMk id="14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1:31.028" v="580" actId="2711"/>
          <ac:spMkLst>
            <pc:docMk/>
            <pc:sldMk cId="2916673952" sldId="563"/>
            <ac:spMk id="15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1:31.028" v="580" actId="2711"/>
          <ac:spMkLst>
            <pc:docMk/>
            <pc:sldMk cId="2916673952" sldId="563"/>
            <ac:spMk id="16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1:31.028" v="580" actId="2711"/>
          <ac:spMkLst>
            <pc:docMk/>
            <pc:sldMk cId="2916673952" sldId="563"/>
            <ac:spMk id="17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1:37.841" v="583" actId="20577"/>
          <ac:spMkLst>
            <pc:docMk/>
            <pc:sldMk cId="2916673952" sldId="563"/>
            <ac:spMk id="18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1:31.028" v="580" actId="2711"/>
          <ac:spMkLst>
            <pc:docMk/>
            <pc:sldMk cId="2916673952" sldId="563"/>
            <ac:spMk id="22" creationId="{00000000-0000-0000-0000-000000000000}"/>
          </ac:spMkLst>
        </pc:spChg>
        <pc:picChg chg="mod">
          <ac:chgData name="이보은" userId="2193eb33-41bb-4e83-874d-9b5391a13d5d" providerId="ADAL" clId="{E4C7A0AC-45CB-4652-94A1-5B98FCD5E875}" dt="2025-02-20T04:51:31.028" v="580" actId="2711"/>
          <ac:picMkLst>
            <pc:docMk/>
            <pc:sldMk cId="2916673952" sldId="563"/>
            <ac:picMk id="13" creationId="{00000000-0000-0000-0000-000000000000}"/>
          </ac:picMkLst>
        </pc:picChg>
        <pc:picChg chg="mod">
          <ac:chgData name="이보은" userId="2193eb33-41bb-4e83-874d-9b5391a13d5d" providerId="ADAL" clId="{E4C7A0AC-45CB-4652-94A1-5B98FCD5E875}" dt="2025-02-20T04:51:31.028" v="580" actId="2711"/>
          <ac:picMkLst>
            <pc:docMk/>
            <pc:sldMk cId="2916673952" sldId="563"/>
            <ac:picMk id="14339" creationId="{00000000-0000-0000-0000-000000000000}"/>
          </ac:picMkLst>
        </pc:picChg>
      </pc:sldChg>
      <pc:sldChg chg="modSp mod">
        <pc:chgData name="이보은" userId="2193eb33-41bb-4e83-874d-9b5391a13d5d" providerId="ADAL" clId="{E4C7A0AC-45CB-4652-94A1-5B98FCD5E875}" dt="2025-02-20T04:51:52.040" v="585" actId="2711"/>
        <pc:sldMkLst>
          <pc:docMk/>
          <pc:sldMk cId="1762233654" sldId="564"/>
        </pc:sldMkLst>
        <pc:graphicFrameChg chg="modGraphic">
          <ac:chgData name="이보은" userId="2193eb33-41bb-4e83-874d-9b5391a13d5d" providerId="ADAL" clId="{E4C7A0AC-45CB-4652-94A1-5B98FCD5E875}" dt="2025-02-20T04:51:52.040" v="585" actId="2711"/>
          <ac:graphicFrameMkLst>
            <pc:docMk/>
            <pc:sldMk cId="1762233654" sldId="564"/>
            <ac:graphicFrameMk id="12" creationId="{00000000-0000-0000-0000-000000000000}"/>
          </ac:graphicFrameMkLst>
        </pc:graphicFrameChg>
      </pc:sldChg>
      <pc:sldChg chg="modSp mod">
        <pc:chgData name="이보은" userId="2193eb33-41bb-4e83-874d-9b5391a13d5d" providerId="ADAL" clId="{E4C7A0AC-45CB-4652-94A1-5B98FCD5E875}" dt="2025-02-20T04:53:00.441" v="598" actId="20577"/>
        <pc:sldMkLst>
          <pc:docMk/>
          <pc:sldMk cId="3894165702" sldId="565"/>
        </pc:sldMkLst>
        <pc:spChg chg="mod">
          <ac:chgData name="이보은" userId="2193eb33-41bb-4e83-874d-9b5391a13d5d" providerId="ADAL" clId="{E4C7A0AC-45CB-4652-94A1-5B98FCD5E875}" dt="2025-02-20T04:51:59.995" v="586" actId="2711"/>
          <ac:spMkLst>
            <pc:docMk/>
            <pc:sldMk cId="3894165702" sldId="565"/>
            <ac:spMk id="11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1:59.995" v="586" actId="2711"/>
          <ac:spMkLst>
            <pc:docMk/>
            <pc:sldMk cId="3894165702" sldId="565"/>
            <ac:spMk id="15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1:59.995" v="586" actId="2711"/>
          <ac:spMkLst>
            <pc:docMk/>
            <pc:sldMk cId="3894165702" sldId="565"/>
            <ac:spMk id="22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1:59.995" v="586" actId="2711"/>
          <ac:spMkLst>
            <pc:docMk/>
            <pc:sldMk cId="3894165702" sldId="565"/>
            <ac:spMk id="24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1:59.995" v="586" actId="2711"/>
          <ac:spMkLst>
            <pc:docMk/>
            <pc:sldMk cId="3894165702" sldId="565"/>
            <ac:spMk id="25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1:59.995" v="586" actId="2711"/>
          <ac:spMkLst>
            <pc:docMk/>
            <pc:sldMk cId="3894165702" sldId="565"/>
            <ac:spMk id="26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1:59.995" v="586" actId="2711"/>
          <ac:spMkLst>
            <pc:docMk/>
            <pc:sldMk cId="3894165702" sldId="565"/>
            <ac:spMk id="27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1:59.995" v="586" actId="2711"/>
          <ac:spMkLst>
            <pc:docMk/>
            <pc:sldMk cId="3894165702" sldId="565"/>
            <ac:spMk id="28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1:59.995" v="586" actId="2711"/>
          <ac:spMkLst>
            <pc:docMk/>
            <pc:sldMk cId="3894165702" sldId="565"/>
            <ac:spMk id="29" creationId="{00000000-0000-0000-0000-000000000000}"/>
          </ac:spMkLst>
        </pc:spChg>
        <pc:graphicFrameChg chg="mod">
          <ac:chgData name="이보은" userId="2193eb33-41bb-4e83-874d-9b5391a13d5d" providerId="ADAL" clId="{E4C7A0AC-45CB-4652-94A1-5B98FCD5E875}" dt="2025-02-20T04:51:59.995" v="586" actId="2711"/>
          <ac:graphicFrameMkLst>
            <pc:docMk/>
            <pc:sldMk cId="3894165702" sldId="565"/>
            <ac:graphicFrameMk id="19" creationId="{B312584F-3417-4A9C-BB4A-3B0DFAAAC091}"/>
          </ac:graphicFrameMkLst>
        </pc:graphicFrameChg>
        <pc:graphicFrameChg chg="mod">
          <ac:chgData name="이보은" userId="2193eb33-41bb-4e83-874d-9b5391a13d5d" providerId="ADAL" clId="{E4C7A0AC-45CB-4652-94A1-5B98FCD5E875}" dt="2025-02-20T04:51:59.995" v="586" actId="2711"/>
          <ac:graphicFrameMkLst>
            <pc:docMk/>
            <pc:sldMk cId="3894165702" sldId="565"/>
            <ac:graphicFrameMk id="20" creationId="{98791E0B-C394-4B83-A3FC-B9FCBDE53E26}"/>
          </ac:graphicFrameMkLst>
        </pc:graphicFrameChg>
        <pc:graphicFrameChg chg="mod modGraphic">
          <ac:chgData name="이보은" userId="2193eb33-41bb-4e83-874d-9b5391a13d5d" providerId="ADAL" clId="{E4C7A0AC-45CB-4652-94A1-5B98FCD5E875}" dt="2025-02-20T04:53:00.441" v="598" actId="20577"/>
          <ac:graphicFrameMkLst>
            <pc:docMk/>
            <pc:sldMk cId="3894165702" sldId="565"/>
            <ac:graphicFrameMk id="21" creationId="{A1E69B54-A9CF-45D9-98ED-9CFA312057CB}"/>
          </ac:graphicFrameMkLst>
        </pc:graphicFrameChg>
        <pc:graphicFrameChg chg="mod">
          <ac:chgData name="이보은" userId="2193eb33-41bb-4e83-874d-9b5391a13d5d" providerId="ADAL" clId="{E4C7A0AC-45CB-4652-94A1-5B98FCD5E875}" dt="2025-02-20T04:51:59.995" v="586" actId="2711"/>
          <ac:graphicFrameMkLst>
            <pc:docMk/>
            <pc:sldMk cId="3894165702" sldId="565"/>
            <ac:graphicFrameMk id="23" creationId="{3D194537-A162-4294-9AE1-2A22EEC7CC16}"/>
          </ac:graphicFrameMkLst>
        </pc:graphicFrameChg>
        <pc:picChg chg="mod">
          <ac:chgData name="이보은" userId="2193eb33-41bb-4e83-874d-9b5391a13d5d" providerId="ADAL" clId="{E4C7A0AC-45CB-4652-94A1-5B98FCD5E875}" dt="2025-02-20T04:51:59.995" v="586" actId="2711"/>
          <ac:picMkLst>
            <pc:docMk/>
            <pc:sldMk cId="3894165702" sldId="565"/>
            <ac:picMk id="13" creationId="{00000000-0000-0000-0000-000000000000}"/>
          </ac:picMkLst>
        </pc:picChg>
      </pc:sldChg>
      <pc:sldChg chg="modSp">
        <pc:chgData name="이보은" userId="2193eb33-41bb-4e83-874d-9b5391a13d5d" providerId="ADAL" clId="{E4C7A0AC-45CB-4652-94A1-5B98FCD5E875}" dt="2025-02-20T04:53:23.112" v="599" actId="2711"/>
        <pc:sldMkLst>
          <pc:docMk/>
          <pc:sldMk cId="578649939" sldId="566"/>
        </pc:sldMkLst>
        <pc:spChg chg="mod">
          <ac:chgData name="이보은" userId="2193eb33-41bb-4e83-874d-9b5391a13d5d" providerId="ADAL" clId="{E4C7A0AC-45CB-4652-94A1-5B98FCD5E875}" dt="2025-02-20T04:53:23.112" v="599" actId="2711"/>
          <ac:spMkLst>
            <pc:docMk/>
            <pc:sldMk cId="578649939" sldId="566"/>
            <ac:spMk id="17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3:23.112" v="599" actId="2711"/>
          <ac:spMkLst>
            <pc:docMk/>
            <pc:sldMk cId="578649939" sldId="566"/>
            <ac:spMk id="18" creationId="{00000000-0000-0000-0000-000000000000}"/>
          </ac:spMkLst>
        </pc:spChg>
        <pc:picChg chg="mod">
          <ac:chgData name="이보은" userId="2193eb33-41bb-4e83-874d-9b5391a13d5d" providerId="ADAL" clId="{E4C7A0AC-45CB-4652-94A1-5B98FCD5E875}" dt="2025-02-20T04:53:23.112" v="599" actId="2711"/>
          <ac:picMkLst>
            <pc:docMk/>
            <pc:sldMk cId="578649939" sldId="566"/>
            <ac:picMk id="41989" creationId="{00000000-0000-0000-0000-000000000000}"/>
          </ac:picMkLst>
        </pc:picChg>
        <pc:picChg chg="mod">
          <ac:chgData name="이보은" userId="2193eb33-41bb-4e83-874d-9b5391a13d5d" providerId="ADAL" clId="{E4C7A0AC-45CB-4652-94A1-5B98FCD5E875}" dt="2025-02-20T04:53:23.112" v="599" actId="2711"/>
          <ac:picMkLst>
            <pc:docMk/>
            <pc:sldMk cId="578649939" sldId="566"/>
            <ac:picMk id="41990" creationId="{00000000-0000-0000-0000-000000000000}"/>
          </ac:picMkLst>
        </pc:picChg>
      </pc:sldChg>
      <pc:sldChg chg="modSp mod">
        <pc:chgData name="이보은" userId="2193eb33-41bb-4e83-874d-9b5391a13d5d" providerId="ADAL" clId="{E4C7A0AC-45CB-4652-94A1-5B98FCD5E875}" dt="2025-02-20T04:53:31.655" v="600" actId="2711"/>
        <pc:sldMkLst>
          <pc:docMk/>
          <pc:sldMk cId="3662164373" sldId="567"/>
        </pc:sldMkLst>
        <pc:spChg chg="mod">
          <ac:chgData name="이보은" userId="2193eb33-41bb-4e83-874d-9b5391a13d5d" providerId="ADAL" clId="{E4C7A0AC-45CB-4652-94A1-5B98FCD5E875}" dt="2025-02-20T04:53:31.655" v="600" actId="2711"/>
          <ac:spMkLst>
            <pc:docMk/>
            <pc:sldMk cId="3662164373" sldId="567"/>
            <ac:spMk id="17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3:31.655" v="600" actId="2711"/>
          <ac:spMkLst>
            <pc:docMk/>
            <pc:sldMk cId="3662164373" sldId="567"/>
            <ac:spMk id="18" creationId="{00000000-0000-0000-0000-000000000000}"/>
          </ac:spMkLst>
        </pc:spChg>
        <pc:picChg chg="mod">
          <ac:chgData name="이보은" userId="2193eb33-41bb-4e83-874d-9b5391a13d5d" providerId="ADAL" clId="{E4C7A0AC-45CB-4652-94A1-5B98FCD5E875}" dt="2025-02-20T04:53:31.655" v="600" actId="2711"/>
          <ac:picMkLst>
            <pc:docMk/>
            <pc:sldMk cId="3662164373" sldId="567"/>
            <ac:picMk id="41989" creationId="{00000000-0000-0000-0000-000000000000}"/>
          </ac:picMkLst>
        </pc:picChg>
        <pc:picChg chg="mod">
          <ac:chgData name="이보은" userId="2193eb33-41bb-4e83-874d-9b5391a13d5d" providerId="ADAL" clId="{E4C7A0AC-45CB-4652-94A1-5B98FCD5E875}" dt="2025-02-20T04:53:31.655" v="600" actId="2711"/>
          <ac:picMkLst>
            <pc:docMk/>
            <pc:sldMk cId="3662164373" sldId="567"/>
            <ac:picMk id="41990" creationId="{00000000-0000-0000-0000-000000000000}"/>
          </ac:picMkLst>
        </pc:picChg>
      </pc:sldChg>
      <pc:sldChg chg="modSp">
        <pc:chgData name="이보은" userId="2193eb33-41bb-4e83-874d-9b5391a13d5d" providerId="ADAL" clId="{E4C7A0AC-45CB-4652-94A1-5B98FCD5E875}" dt="2025-02-20T04:53:42.305" v="601" actId="2711"/>
        <pc:sldMkLst>
          <pc:docMk/>
          <pc:sldMk cId="1994876102" sldId="568"/>
        </pc:sldMkLst>
        <pc:spChg chg="mod">
          <ac:chgData name="이보은" userId="2193eb33-41bb-4e83-874d-9b5391a13d5d" providerId="ADAL" clId="{E4C7A0AC-45CB-4652-94A1-5B98FCD5E875}" dt="2025-02-20T04:53:42.305" v="601" actId="2711"/>
          <ac:spMkLst>
            <pc:docMk/>
            <pc:sldMk cId="1994876102" sldId="568"/>
            <ac:spMk id="13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3:42.305" v="601" actId="2711"/>
          <ac:spMkLst>
            <pc:docMk/>
            <pc:sldMk cId="1994876102" sldId="568"/>
            <ac:spMk id="17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3:42.305" v="601" actId="2711"/>
          <ac:spMkLst>
            <pc:docMk/>
            <pc:sldMk cId="1994876102" sldId="568"/>
            <ac:spMk id="18" creationId="{00000000-0000-0000-0000-000000000000}"/>
          </ac:spMkLst>
        </pc:spChg>
        <pc:grpChg chg="mod">
          <ac:chgData name="이보은" userId="2193eb33-41bb-4e83-874d-9b5391a13d5d" providerId="ADAL" clId="{E4C7A0AC-45CB-4652-94A1-5B98FCD5E875}" dt="2025-02-20T04:53:42.305" v="601" actId="2711"/>
          <ac:grpSpMkLst>
            <pc:docMk/>
            <pc:sldMk cId="1994876102" sldId="568"/>
            <ac:grpSpMk id="2" creationId="{F74EB6CE-5877-4D1C-9BA9-F51AD5F51686}"/>
          </ac:grpSpMkLst>
        </pc:grpChg>
      </pc:sldChg>
      <pc:sldChg chg="modSp">
        <pc:chgData name="이보은" userId="2193eb33-41bb-4e83-874d-9b5391a13d5d" providerId="ADAL" clId="{E4C7A0AC-45CB-4652-94A1-5B98FCD5E875}" dt="2025-02-20T04:53:51.924" v="602" actId="2711"/>
        <pc:sldMkLst>
          <pc:docMk/>
          <pc:sldMk cId="400889107" sldId="569"/>
        </pc:sldMkLst>
        <pc:spChg chg="mod">
          <ac:chgData name="이보은" userId="2193eb33-41bb-4e83-874d-9b5391a13d5d" providerId="ADAL" clId="{E4C7A0AC-45CB-4652-94A1-5B98FCD5E875}" dt="2025-02-20T04:53:51.924" v="602" actId="2711"/>
          <ac:spMkLst>
            <pc:docMk/>
            <pc:sldMk cId="400889107" sldId="569"/>
            <ac:spMk id="17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3:51.924" v="602" actId="2711"/>
          <ac:spMkLst>
            <pc:docMk/>
            <pc:sldMk cId="400889107" sldId="569"/>
            <ac:spMk id="18" creationId="{00000000-0000-0000-0000-000000000000}"/>
          </ac:spMkLst>
        </pc:spChg>
        <pc:picChg chg="mod">
          <ac:chgData name="이보은" userId="2193eb33-41bb-4e83-874d-9b5391a13d5d" providerId="ADAL" clId="{E4C7A0AC-45CB-4652-94A1-5B98FCD5E875}" dt="2025-02-20T04:53:51.924" v="602" actId="2711"/>
          <ac:picMkLst>
            <pc:docMk/>
            <pc:sldMk cId="400889107" sldId="569"/>
            <ac:picMk id="41989" creationId="{00000000-0000-0000-0000-000000000000}"/>
          </ac:picMkLst>
        </pc:picChg>
        <pc:picChg chg="mod">
          <ac:chgData name="이보은" userId="2193eb33-41bb-4e83-874d-9b5391a13d5d" providerId="ADAL" clId="{E4C7A0AC-45CB-4652-94A1-5B98FCD5E875}" dt="2025-02-20T04:53:51.924" v="602" actId="2711"/>
          <ac:picMkLst>
            <pc:docMk/>
            <pc:sldMk cId="400889107" sldId="569"/>
            <ac:picMk id="41990" creationId="{00000000-0000-0000-0000-000000000000}"/>
          </ac:picMkLst>
        </pc:picChg>
      </pc:sldChg>
      <pc:sldChg chg="modSp">
        <pc:chgData name="이보은" userId="2193eb33-41bb-4e83-874d-9b5391a13d5d" providerId="ADAL" clId="{E4C7A0AC-45CB-4652-94A1-5B98FCD5E875}" dt="2025-02-20T04:54:19.439" v="605" actId="2711"/>
        <pc:sldMkLst>
          <pc:docMk/>
          <pc:sldMk cId="400889107" sldId="570"/>
        </pc:sldMkLst>
        <pc:spChg chg="mod">
          <ac:chgData name="이보은" userId="2193eb33-41bb-4e83-874d-9b5391a13d5d" providerId="ADAL" clId="{E4C7A0AC-45CB-4652-94A1-5B98FCD5E875}" dt="2025-02-20T04:54:19.439" v="605" actId="2711"/>
          <ac:spMkLst>
            <pc:docMk/>
            <pc:sldMk cId="400889107" sldId="570"/>
            <ac:spMk id="7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4:19.439" v="605" actId="2711"/>
          <ac:spMkLst>
            <pc:docMk/>
            <pc:sldMk cId="400889107" sldId="570"/>
            <ac:spMk id="18" creationId="{00000000-0000-0000-0000-000000000000}"/>
          </ac:spMkLst>
        </pc:spChg>
        <pc:picChg chg="mod">
          <ac:chgData name="이보은" userId="2193eb33-41bb-4e83-874d-9b5391a13d5d" providerId="ADAL" clId="{E4C7A0AC-45CB-4652-94A1-5B98FCD5E875}" dt="2025-02-20T04:54:19.439" v="605" actId="2711"/>
          <ac:picMkLst>
            <pc:docMk/>
            <pc:sldMk cId="400889107" sldId="570"/>
            <ac:picMk id="6" creationId="{00000000-0000-0000-0000-000000000000}"/>
          </ac:picMkLst>
        </pc:picChg>
        <pc:picChg chg="mod">
          <ac:chgData name="이보은" userId="2193eb33-41bb-4e83-874d-9b5391a13d5d" providerId="ADAL" clId="{E4C7A0AC-45CB-4652-94A1-5B98FCD5E875}" dt="2025-02-20T04:54:19.439" v="605" actId="2711"/>
          <ac:picMkLst>
            <pc:docMk/>
            <pc:sldMk cId="400889107" sldId="570"/>
            <ac:picMk id="41989" creationId="{00000000-0000-0000-0000-000000000000}"/>
          </ac:picMkLst>
        </pc:picChg>
      </pc:sldChg>
      <pc:sldChg chg="modSp">
        <pc:chgData name="이보은" userId="2193eb33-41bb-4e83-874d-9b5391a13d5d" providerId="ADAL" clId="{E4C7A0AC-45CB-4652-94A1-5B98FCD5E875}" dt="2025-02-20T04:51:43.479" v="584" actId="2711"/>
        <pc:sldMkLst>
          <pc:docMk/>
          <pc:sldMk cId="61237847" sldId="572"/>
        </pc:sldMkLst>
        <pc:spChg chg="mod">
          <ac:chgData name="이보은" userId="2193eb33-41bb-4e83-874d-9b5391a13d5d" providerId="ADAL" clId="{E4C7A0AC-45CB-4652-94A1-5B98FCD5E875}" dt="2025-02-20T04:51:43.479" v="584" actId="2711"/>
          <ac:spMkLst>
            <pc:docMk/>
            <pc:sldMk cId="61237847" sldId="572"/>
            <ac:spMk id="3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1:43.479" v="584" actId="2711"/>
          <ac:spMkLst>
            <pc:docMk/>
            <pc:sldMk cId="61237847" sldId="572"/>
            <ac:spMk id="7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1:43.479" v="584" actId="2711"/>
          <ac:spMkLst>
            <pc:docMk/>
            <pc:sldMk cId="61237847" sldId="572"/>
            <ac:spMk id="8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1:43.479" v="584" actId="2711"/>
          <ac:spMkLst>
            <pc:docMk/>
            <pc:sldMk cId="61237847" sldId="572"/>
            <ac:spMk id="9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1:43.479" v="584" actId="2711"/>
          <ac:spMkLst>
            <pc:docMk/>
            <pc:sldMk cId="61237847" sldId="572"/>
            <ac:spMk id="10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1:43.479" v="584" actId="2711"/>
          <ac:spMkLst>
            <pc:docMk/>
            <pc:sldMk cId="61237847" sldId="572"/>
            <ac:spMk id="11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1:43.479" v="584" actId="2711"/>
          <ac:spMkLst>
            <pc:docMk/>
            <pc:sldMk cId="61237847" sldId="572"/>
            <ac:spMk id="12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1:43.479" v="584" actId="2711"/>
          <ac:spMkLst>
            <pc:docMk/>
            <pc:sldMk cId="61237847" sldId="572"/>
            <ac:spMk id="13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1:43.479" v="584" actId="2711"/>
          <ac:spMkLst>
            <pc:docMk/>
            <pc:sldMk cId="61237847" sldId="572"/>
            <ac:spMk id="14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1:43.479" v="584" actId="2711"/>
          <ac:spMkLst>
            <pc:docMk/>
            <pc:sldMk cId="61237847" sldId="572"/>
            <ac:spMk id="15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1:43.479" v="584" actId="2711"/>
          <ac:spMkLst>
            <pc:docMk/>
            <pc:sldMk cId="61237847" sldId="572"/>
            <ac:spMk id="16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1:43.479" v="584" actId="2711"/>
          <ac:spMkLst>
            <pc:docMk/>
            <pc:sldMk cId="61237847" sldId="572"/>
            <ac:spMk id="17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1:43.479" v="584" actId="2711"/>
          <ac:spMkLst>
            <pc:docMk/>
            <pc:sldMk cId="61237847" sldId="572"/>
            <ac:spMk id="18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1:43.479" v="584" actId="2711"/>
          <ac:spMkLst>
            <pc:docMk/>
            <pc:sldMk cId="61237847" sldId="572"/>
            <ac:spMk id="19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1:43.479" v="584" actId="2711"/>
          <ac:spMkLst>
            <pc:docMk/>
            <pc:sldMk cId="61237847" sldId="572"/>
            <ac:spMk id="20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1:43.479" v="584" actId="2711"/>
          <ac:spMkLst>
            <pc:docMk/>
            <pc:sldMk cId="61237847" sldId="572"/>
            <ac:spMk id="21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1:43.479" v="584" actId="2711"/>
          <ac:spMkLst>
            <pc:docMk/>
            <pc:sldMk cId="61237847" sldId="572"/>
            <ac:spMk id="22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1:43.479" v="584" actId="2711"/>
          <ac:spMkLst>
            <pc:docMk/>
            <pc:sldMk cId="61237847" sldId="572"/>
            <ac:spMk id="23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1:43.479" v="584" actId="2711"/>
          <ac:spMkLst>
            <pc:docMk/>
            <pc:sldMk cId="61237847" sldId="572"/>
            <ac:spMk id="24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51:43.479" v="584" actId="2711"/>
          <ac:spMkLst>
            <pc:docMk/>
            <pc:sldMk cId="61237847" sldId="572"/>
            <ac:spMk id="25" creationId="{00000000-0000-0000-0000-000000000000}"/>
          </ac:spMkLst>
        </pc:spChg>
        <pc:picChg chg="mod">
          <ac:chgData name="이보은" userId="2193eb33-41bb-4e83-874d-9b5391a13d5d" providerId="ADAL" clId="{E4C7A0AC-45CB-4652-94A1-5B98FCD5E875}" dt="2025-02-20T04:51:43.479" v="584" actId="2711"/>
          <ac:picMkLst>
            <pc:docMk/>
            <pc:sldMk cId="61237847" sldId="572"/>
            <ac:picMk id="48131" creationId="{00000000-0000-0000-0000-000000000000}"/>
          </ac:picMkLst>
        </pc:picChg>
      </pc:sldChg>
      <pc:sldChg chg="del">
        <pc:chgData name="이보은" userId="2193eb33-41bb-4e83-874d-9b5391a13d5d" providerId="ADAL" clId="{E4C7A0AC-45CB-4652-94A1-5B98FCD5E875}" dt="2025-02-16T11:10:58.742" v="507" actId="47"/>
        <pc:sldMkLst>
          <pc:docMk/>
          <pc:sldMk cId="1905177130" sldId="574"/>
        </pc:sldMkLst>
      </pc:sldChg>
      <pc:sldChg chg="modSp">
        <pc:chgData name="이보은" userId="2193eb33-41bb-4e83-874d-9b5391a13d5d" providerId="ADAL" clId="{E4C7A0AC-45CB-4652-94A1-5B98FCD5E875}" dt="2025-02-20T04:54:08.576" v="604" actId="2711"/>
        <pc:sldMkLst>
          <pc:docMk/>
          <pc:sldMk cId="4260226494" sldId="577"/>
        </pc:sldMkLst>
        <pc:spChg chg="mod">
          <ac:chgData name="이보은" userId="2193eb33-41bb-4e83-874d-9b5391a13d5d" providerId="ADAL" clId="{E4C7A0AC-45CB-4652-94A1-5B98FCD5E875}" dt="2025-02-20T04:54:08.576" v="604" actId="2711"/>
          <ac:spMkLst>
            <pc:docMk/>
            <pc:sldMk cId="4260226494" sldId="577"/>
            <ac:spMk id="2" creationId="{6D21604A-6335-4676-8193-81EC6492D260}"/>
          </ac:spMkLst>
        </pc:spChg>
        <pc:spChg chg="mod">
          <ac:chgData name="이보은" userId="2193eb33-41bb-4e83-874d-9b5391a13d5d" providerId="ADAL" clId="{E4C7A0AC-45CB-4652-94A1-5B98FCD5E875}" dt="2025-02-20T04:54:08.576" v="604" actId="2711"/>
          <ac:spMkLst>
            <pc:docMk/>
            <pc:sldMk cId="4260226494" sldId="577"/>
            <ac:spMk id="3" creationId="{AC441662-BB07-4AC5-9599-6ECBC3A8FC8F}"/>
          </ac:spMkLst>
        </pc:spChg>
        <pc:spChg chg="mod">
          <ac:chgData name="이보은" userId="2193eb33-41bb-4e83-874d-9b5391a13d5d" providerId="ADAL" clId="{E4C7A0AC-45CB-4652-94A1-5B98FCD5E875}" dt="2025-02-20T04:54:08.576" v="604" actId="2711"/>
          <ac:spMkLst>
            <pc:docMk/>
            <pc:sldMk cId="4260226494" sldId="577"/>
            <ac:spMk id="7" creationId="{CC30948E-07C8-401A-9423-146799D38580}"/>
          </ac:spMkLst>
        </pc:spChg>
        <pc:graphicFrameChg chg="mod">
          <ac:chgData name="이보은" userId="2193eb33-41bb-4e83-874d-9b5391a13d5d" providerId="ADAL" clId="{E4C7A0AC-45CB-4652-94A1-5B98FCD5E875}" dt="2025-02-20T04:54:08.576" v="604" actId="2711"/>
          <ac:graphicFrameMkLst>
            <pc:docMk/>
            <pc:sldMk cId="4260226494" sldId="577"/>
            <ac:graphicFrameMk id="4" creationId="{0AAB4005-2E6D-45BD-8154-1C5E2E6CA139}"/>
          </ac:graphicFrameMkLst>
        </pc:graphicFrameChg>
      </pc:sldChg>
      <pc:sldChg chg="del">
        <pc:chgData name="이보은" userId="2193eb33-41bb-4e83-874d-9b5391a13d5d" providerId="ADAL" clId="{E4C7A0AC-45CB-4652-94A1-5B98FCD5E875}" dt="2025-02-16T11:11:00.921" v="508" actId="47"/>
        <pc:sldMkLst>
          <pc:docMk/>
          <pc:sldMk cId="3775339809" sldId="580"/>
        </pc:sldMkLst>
      </pc:sldChg>
      <pc:sldChg chg="modSp mod">
        <pc:chgData name="이보은" userId="2193eb33-41bb-4e83-874d-9b5391a13d5d" providerId="ADAL" clId="{E4C7A0AC-45CB-4652-94A1-5B98FCD5E875}" dt="2025-02-20T04:48:04.947" v="551" actId="14100"/>
        <pc:sldMkLst>
          <pc:docMk/>
          <pc:sldMk cId="3942241257" sldId="581"/>
        </pc:sldMkLst>
        <pc:spChg chg="mod">
          <ac:chgData name="이보은" userId="2193eb33-41bb-4e83-874d-9b5391a13d5d" providerId="ADAL" clId="{E4C7A0AC-45CB-4652-94A1-5B98FCD5E875}" dt="2025-02-20T04:48:00.449" v="550" actId="2711"/>
          <ac:spMkLst>
            <pc:docMk/>
            <pc:sldMk cId="3942241257" sldId="581"/>
            <ac:spMk id="6" creationId="{A2E2FA2B-EEB6-493E-A690-DAC193995227}"/>
          </ac:spMkLst>
        </pc:spChg>
        <pc:spChg chg="mod">
          <ac:chgData name="이보은" userId="2193eb33-41bb-4e83-874d-9b5391a13d5d" providerId="ADAL" clId="{E4C7A0AC-45CB-4652-94A1-5B98FCD5E875}" dt="2025-02-20T04:48:04.947" v="551" actId="14100"/>
          <ac:spMkLst>
            <pc:docMk/>
            <pc:sldMk cId="3942241257" sldId="581"/>
            <ac:spMk id="8" creationId="{1946873F-0AD2-48DE-BDA1-EE242E5D532F}"/>
          </ac:spMkLst>
        </pc:spChg>
        <pc:spChg chg="mod">
          <ac:chgData name="이보은" userId="2193eb33-41bb-4e83-874d-9b5391a13d5d" providerId="ADAL" clId="{E4C7A0AC-45CB-4652-94A1-5B98FCD5E875}" dt="2025-02-20T04:48:00.449" v="550" actId="2711"/>
          <ac:spMkLst>
            <pc:docMk/>
            <pc:sldMk cId="3942241257" sldId="581"/>
            <ac:spMk id="9" creationId="{824414D1-A148-41F7-A081-D2EF74AF8D4F}"/>
          </ac:spMkLst>
        </pc:spChg>
        <pc:graphicFrameChg chg="mod">
          <ac:chgData name="이보은" userId="2193eb33-41bb-4e83-874d-9b5391a13d5d" providerId="ADAL" clId="{E4C7A0AC-45CB-4652-94A1-5B98FCD5E875}" dt="2025-02-20T04:48:00.449" v="550" actId="2711"/>
          <ac:graphicFrameMkLst>
            <pc:docMk/>
            <pc:sldMk cId="3942241257" sldId="581"/>
            <ac:graphicFrameMk id="7" creationId="{7B8D9865-CAC4-4807-B6E2-6AE9EBDFD6E1}"/>
          </ac:graphicFrameMkLst>
        </pc:graphicFrameChg>
        <pc:picChg chg="mod">
          <ac:chgData name="이보은" userId="2193eb33-41bb-4e83-874d-9b5391a13d5d" providerId="ADAL" clId="{E4C7A0AC-45CB-4652-94A1-5B98FCD5E875}" dt="2025-02-20T04:48:00.449" v="550" actId="2711"/>
          <ac:picMkLst>
            <pc:docMk/>
            <pc:sldMk cId="3942241257" sldId="581"/>
            <ac:picMk id="4" creationId="{450BE0DF-A065-4DBB-845C-8A6F0D204DA0}"/>
          </ac:picMkLst>
        </pc:picChg>
        <pc:picChg chg="mod">
          <ac:chgData name="이보은" userId="2193eb33-41bb-4e83-874d-9b5391a13d5d" providerId="ADAL" clId="{E4C7A0AC-45CB-4652-94A1-5B98FCD5E875}" dt="2025-02-20T04:48:00.449" v="550" actId="2711"/>
          <ac:picMkLst>
            <pc:docMk/>
            <pc:sldMk cId="3942241257" sldId="581"/>
            <ac:picMk id="2052" creationId="{1FC64B86-1284-47D3-8D54-5374BA296394}"/>
          </ac:picMkLst>
        </pc:picChg>
      </pc:sldChg>
      <pc:sldChg chg="modNotesTx">
        <pc:chgData name="이보은" userId="2193eb33-41bb-4e83-874d-9b5391a13d5d" providerId="ADAL" clId="{E4C7A0AC-45CB-4652-94A1-5B98FCD5E875}" dt="2025-02-25T01:50:18.572" v="648"/>
        <pc:sldMkLst>
          <pc:docMk/>
          <pc:sldMk cId="1170593201" sldId="583"/>
        </pc:sldMkLst>
      </pc:sldChg>
      <pc:sldChg chg="del">
        <pc:chgData name="이보은" userId="2193eb33-41bb-4e83-874d-9b5391a13d5d" providerId="ADAL" clId="{E4C7A0AC-45CB-4652-94A1-5B98FCD5E875}" dt="2025-02-16T11:10:57.725" v="506" actId="47"/>
        <pc:sldMkLst>
          <pc:docMk/>
          <pc:sldMk cId="2154263355" sldId="584"/>
        </pc:sldMkLst>
      </pc:sldChg>
      <pc:sldChg chg="modSp">
        <pc:chgData name="이보은" userId="2193eb33-41bb-4e83-874d-9b5391a13d5d" providerId="ADAL" clId="{E4C7A0AC-45CB-4652-94A1-5B98FCD5E875}" dt="2025-02-20T04:50:24.858" v="571" actId="2711"/>
        <pc:sldMkLst>
          <pc:docMk/>
          <pc:sldMk cId="1367386939" sldId="585"/>
        </pc:sldMkLst>
        <pc:spChg chg="mod">
          <ac:chgData name="이보은" userId="2193eb33-41bb-4e83-874d-9b5391a13d5d" providerId="ADAL" clId="{E4C7A0AC-45CB-4652-94A1-5B98FCD5E875}" dt="2025-02-20T04:50:24.858" v="571" actId="2711"/>
          <ac:spMkLst>
            <pc:docMk/>
            <pc:sldMk cId="1367386939" sldId="585"/>
            <ac:spMk id="3" creationId="{0CCFE2FE-714E-A713-650D-A1BBC3059CBC}"/>
          </ac:spMkLst>
        </pc:spChg>
        <pc:spChg chg="mod">
          <ac:chgData name="이보은" userId="2193eb33-41bb-4e83-874d-9b5391a13d5d" providerId="ADAL" clId="{E4C7A0AC-45CB-4652-94A1-5B98FCD5E875}" dt="2025-02-20T04:50:24.858" v="571" actId="2711"/>
          <ac:spMkLst>
            <pc:docMk/>
            <pc:sldMk cId="1367386939" sldId="585"/>
            <ac:spMk id="4" creationId="{1EA55BB8-48AC-5997-925F-61ED91A4F940}"/>
          </ac:spMkLst>
        </pc:spChg>
        <pc:grpChg chg="mod">
          <ac:chgData name="이보은" userId="2193eb33-41bb-4e83-874d-9b5391a13d5d" providerId="ADAL" clId="{E4C7A0AC-45CB-4652-94A1-5B98FCD5E875}" dt="2025-02-20T04:50:24.858" v="571" actId="2711"/>
          <ac:grpSpMkLst>
            <pc:docMk/>
            <pc:sldMk cId="1367386939" sldId="585"/>
            <ac:grpSpMk id="6" creationId="{197F19BE-DA8E-5A11-464E-8C4729C0BF07}"/>
          </ac:grpSpMkLst>
        </pc:grpChg>
        <pc:picChg chg="mod">
          <ac:chgData name="이보은" userId="2193eb33-41bb-4e83-874d-9b5391a13d5d" providerId="ADAL" clId="{E4C7A0AC-45CB-4652-94A1-5B98FCD5E875}" dt="2025-02-20T04:50:24.858" v="571" actId="2711"/>
          <ac:picMkLst>
            <pc:docMk/>
            <pc:sldMk cId="1367386939" sldId="585"/>
            <ac:picMk id="2" creationId="{3FFC6A60-CB0C-FF8D-9BB3-8651B46566F9}"/>
          </ac:picMkLst>
        </pc:picChg>
        <pc:picChg chg="mod">
          <ac:chgData name="이보은" userId="2193eb33-41bb-4e83-874d-9b5391a13d5d" providerId="ADAL" clId="{E4C7A0AC-45CB-4652-94A1-5B98FCD5E875}" dt="2025-02-20T04:50:24.858" v="571" actId="2711"/>
          <ac:picMkLst>
            <pc:docMk/>
            <pc:sldMk cId="1367386939" sldId="585"/>
            <ac:picMk id="5" creationId="{D1E51CB7-1AE0-543C-094D-2DC7A03DF7C8}"/>
          </ac:picMkLst>
        </pc:picChg>
      </pc:sldChg>
      <pc:sldChg chg="modSp">
        <pc:chgData name="이보은" userId="2193eb33-41bb-4e83-874d-9b5391a13d5d" providerId="ADAL" clId="{E4C7A0AC-45CB-4652-94A1-5B98FCD5E875}" dt="2025-02-20T04:47:15.358" v="540" actId="2711"/>
        <pc:sldMkLst>
          <pc:docMk/>
          <pc:sldMk cId="2063358555" sldId="586"/>
        </pc:sldMkLst>
        <pc:spChg chg="mod">
          <ac:chgData name="이보은" userId="2193eb33-41bb-4e83-874d-9b5391a13d5d" providerId="ADAL" clId="{E4C7A0AC-45CB-4652-94A1-5B98FCD5E875}" dt="2025-02-20T04:47:15.358" v="540" actId="2711"/>
          <ac:spMkLst>
            <pc:docMk/>
            <pc:sldMk cId="2063358555" sldId="586"/>
            <ac:spMk id="3" creationId="{0D0718DD-6FF5-4E75-616F-F487893EF728}"/>
          </ac:spMkLst>
        </pc:spChg>
        <pc:spChg chg="mod">
          <ac:chgData name="이보은" userId="2193eb33-41bb-4e83-874d-9b5391a13d5d" providerId="ADAL" clId="{E4C7A0AC-45CB-4652-94A1-5B98FCD5E875}" dt="2025-02-20T04:47:15.358" v="540" actId="2711"/>
          <ac:spMkLst>
            <pc:docMk/>
            <pc:sldMk cId="2063358555" sldId="586"/>
            <ac:spMk id="4" creationId="{A6AF837A-5BE3-2FED-35EF-712AD73F0FCB}"/>
          </ac:spMkLst>
        </pc:spChg>
        <pc:spChg chg="mod">
          <ac:chgData name="이보은" userId="2193eb33-41bb-4e83-874d-9b5391a13d5d" providerId="ADAL" clId="{E4C7A0AC-45CB-4652-94A1-5B98FCD5E875}" dt="2025-02-20T04:47:15.358" v="540" actId="2711"/>
          <ac:spMkLst>
            <pc:docMk/>
            <pc:sldMk cId="2063358555" sldId="586"/>
            <ac:spMk id="8" creationId="{30B43588-45AF-5DE2-547D-5B19BFD28A86}"/>
          </ac:spMkLst>
        </pc:spChg>
        <pc:picChg chg="mod">
          <ac:chgData name="이보은" userId="2193eb33-41bb-4e83-874d-9b5391a13d5d" providerId="ADAL" clId="{E4C7A0AC-45CB-4652-94A1-5B98FCD5E875}" dt="2025-02-20T04:47:15.358" v="540" actId="2711"/>
          <ac:picMkLst>
            <pc:docMk/>
            <pc:sldMk cId="2063358555" sldId="586"/>
            <ac:picMk id="2" creationId="{5BE68639-51A4-6269-A192-A8D5E80E843C}"/>
          </ac:picMkLst>
        </pc:picChg>
        <pc:picChg chg="mod">
          <ac:chgData name="이보은" userId="2193eb33-41bb-4e83-874d-9b5391a13d5d" providerId="ADAL" clId="{E4C7A0AC-45CB-4652-94A1-5B98FCD5E875}" dt="2025-02-20T04:47:15.358" v="540" actId="2711"/>
          <ac:picMkLst>
            <pc:docMk/>
            <pc:sldMk cId="2063358555" sldId="586"/>
            <ac:picMk id="6" creationId="{28DD474C-E0F9-20A1-D534-865846948D68}"/>
          </ac:picMkLst>
        </pc:picChg>
      </pc:sldChg>
      <pc:sldChg chg="del">
        <pc:chgData name="이보은" userId="2193eb33-41bb-4e83-874d-9b5391a13d5d" providerId="ADAL" clId="{E4C7A0AC-45CB-4652-94A1-5B98FCD5E875}" dt="2025-02-16T07:42:53.233" v="41" actId="47"/>
        <pc:sldMkLst>
          <pc:docMk/>
          <pc:sldMk cId="2377640048" sldId="587"/>
        </pc:sldMkLst>
      </pc:sldChg>
      <pc:sldChg chg="modSp">
        <pc:chgData name="이보은" userId="2193eb33-41bb-4e83-874d-9b5391a13d5d" providerId="ADAL" clId="{E4C7A0AC-45CB-4652-94A1-5B98FCD5E875}" dt="2025-02-25T01:57:08.598" v="675"/>
        <pc:sldMkLst>
          <pc:docMk/>
          <pc:sldMk cId="2940640422" sldId="588"/>
        </pc:sldMkLst>
        <pc:graphicFrameChg chg="mod">
          <ac:chgData name="이보은" userId="2193eb33-41bb-4e83-874d-9b5391a13d5d" providerId="ADAL" clId="{E4C7A0AC-45CB-4652-94A1-5B98FCD5E875}" dt="2025-02-25T01:57:08.598" v="675"/>
          <ac:graphicFrameMkLst>
            <pc:docMk/>
            <pc:sldMk cId="2940640422" sldId="588"/>
            <ac:graphicFrameMk id="2" creationId="{349FAD62-3140-466C-8488-FCB288FC8DFE}"/>
          </ac:graphicFrameMkLst>
        </pc:graphicFrameChg>
      </pc:sldChg>
      <pc:sldChg chg="del">
        <pc:chgData name="이보은" userId="2193eb33-41bb-4e83-874d-9b5391a13d5d" providerId="ADAL" clId="{E4C7A0AC-45CB-4652-94A1-5B98FCD5E875}" dt="2025-02-16T07:42:56.517" v="42" actId="47"/>
        <pc:sldMkLst>
          <pc:docMk/>
          <pc:sldMk cId="276164888" sldId="589"/>
        </pc:sldMkLst>
      </pc:sldChg>
      <pc:sldChg chg="add del">
        <pc:chgData name="이보은" userId="2193eb33-41bb-4e83-874d-9b5391a13d5d" providerId="ADAL" clId="{E4C7A0AC-45CB-4652-94A1-5B98FCD5E875}" dt="2025-02-16T11:10:32.830" v="504" actId="47"/>
        <pc:sldMkLst>
          <pc:docMk/>
          <pc:sldMk cId="2572097456" sldId="590"/>
        </pc:sldMkLst>
      </pc:sldChg>
      <pc:sldChg chg="modSp">
        <pc:chgData name="이보은" userId="2193eb33-41bb-4e83-874d-9b5391a13d5d" providerId="ADAL" clId="{E4C7A0AC-45CB-4652-94A1-5B98FCD5E875}" dt="2025-02-20T04:49:40.124" v="565" actId="2711"/>
        <pc:sldMkLst>
          <pc:docMk/>
          <pc:sldMk cId="1695921573" sldId="591"/>
        </pc:sldMkLst>
        <pc:spChg chg="mod">
          <ac:chgData name="이보은" userId="2193eb33-41bb-4e83-874d-9b5391a13d5d" providerId="ADAL" clId="{E4C7A0AC-45CB-4652-94A1-5B98FCD5E875}" dt="2025-02-20T04:49:40.124" v="565" actId="2711"/>
          <ac:spMkLst>
            <pc:docMk/>
            <pc:sldMk cId="1695921573" sldId="591"/>
            <ac:spMk id="4" creationId="{171C45C3-1BC3-4615-836B-EABE13B8A769}"/>
          </ac:spMkLst>
        </pc:spChg>
        <pc:grpChg chg="mod">
          <ac:chgData name="이보은" userId="2193eb33-41bb-4e83-874d-9b5391a13d5d" providerId="ADAL" clId="{E4C7A0AC-45CB-4652-94A1-5B98FCD5E875}" dt="2025-02-20T04:49:40.124" v="565" actId="2711"/>
          <ac:grpSpMkLst>
            <pc:docMk/>
            <pc:sldMk cId="1695921573" sldId="591"/>
            <ac:grpSpMk id="5" creationId="{D5C527E7-BDC7-4A08-9075-4C7A31EC1C92}"/>
          </ac:grpSpMkLst>
        </pc:grpChg>
        <pc:picChg chg="mod">
          <ac:chgData name="이보은" userId="2193eb33-41bb-4e83-874d-9b5391a13d5d" providerId="ADAL" clId="{E4C7A0AC-45CB-4652-94A1-5B98FCD5E875}" dt="2025-02-20T04:49:40.124" v="565" actId="2711"/>
          <ac:picMkLst>
            <pc:docMk/>
            <pc:sldMk cId="1695921573" sldId="591"/>
            <ac:picMk id="3" creationId="{7E18E268-66AF-43AF-8923-8E42C99CB279}"/>
          </ac:picMkLst>
        </pc:picChg>
        <pc:picChg chg="mod">
          <ac:chgData name="이보은" userId="2193eb33-41bb-4e83-874d-9b5391a13d5d" providerId="ADAL" clId="{E4C7A0AC-45CB-4652-94A1-5B98FCD5E875}" dt="2025-02-20T04:49:40.124" v="565" actId="2711"/>
          <ac:picMkLst>
            <pc:docMk/>
            <pc:sldMk cId="1695921573" sldId="591"/>
            <ac:picMk id="18" creationId="{DA2EF1A3-746B-4212-8CD5-1715EAE00ED9}"/>
          </ac:picMkLst>
        </pc:picChg>
        <pc:picChg chg="mod">
          <ac:chgData name="이보은" userId="2193eb33-41bb-4e83-874d-9b5391a13d5d" providerId="ADAL" clId="{E4C7A0AC-45CB-4652-94A1-5B98FCD5E875}" dt="2025-02-20T04:49:40.124" v="565" actId="2711"/>
          <ac:picMkLst>
            <pc:docMk/>
            <pc:sldMk cId="1695921573" sldId="591"/>
            <ac:picMk id="27" creationId="{87ABD492-2D2F-4036-9999-613AEDA748B5}"/>
          </ac:picMkLst>
        </pc:picChg>
      </pc:sldChg>
      <pc:sldChg chg="modSp add mod ord">
        <pc:chgData name="이보은" userId="2193eb33-41bb-4e83-874d-9b5391a13d5d" providerId="ADAL" clId="{E4C7A0AC-45CB-4652-94A1-5B98FCD5E875}" dt="2025-03-06T04:25:57.429" v="729" actId="14100"/>
        <pc:sldMkLst>
          <pc:docMk/>
          <pc:sldMk cId="1337121963" sldId="593"/>
        </pc:sldMkLst>
        <pc:spChg chg="mod">
          <ac:chgData name="이보은" userId="2193eb33-41bb-4e83-874d-9b5391a13d5d" providerId="ADAL" clId="{E4C7A0AC-45CB-4652-94A1-5B98FCD5E875}" dt="2025-02-16T10:57:40.638" v="363" actId="20577"/>
          <ac:spMkLst>
            <pc:docMk/>
            <pc:sldMk cId="1337121963" sldId="593"/>
            <ac:spMk id="2" creationId="{00000000-0000-0000-0000-000000000000}"/>
          </ac:spMkLst>
        </pc:spChg>
        <pc:picChg chg="mod">
          <ac:chgData name="이보은" userId="2193eb33-41bb-4e83-874d-9b5391a13d5d" providerId="ADAL" clId="{E4C7A0AC-45CB-4652-94A1-5B98FCD5E875}" dt="2025-03-06T04:25:24.757" v="721" actId="14100"/>
          <ac:picMkLst>
            <pc:docMk/>
            <pc:sldMk cId="1337121963" sldId="593"/>
            <ac:picMk id="8" creationId="{D82C1D3F-052C-F31D-AA82-22470D74212C}"/>
          </ac:picMkLst>
        </pc:picChg>
        <pc:picChg chg="mod">
          <ac:chgData name="이보은" userId="2193eb33-41bb-4e83-874d-9b5391a13d5d" providerId="ADAL" clId="{E4C7A0AC-45CB-4652-94A1-5B98FCD5E875}" dt="2025-03-06T04:25:27.670" v="722" actId="14100"/>
          <ac:picMkLst>
            <pc:docMk/>
            <pc:sldMk cId="1337121963" sldId="593"/>
            <ac:picMk id="9" creationId="{1BD529E4-7831-4D98-057F-2CDDC789360C}"/>
          </ac:picMkLst>
        </pc:picChg>
        <pc:picChg chg="mod">
          <ac:chgData name="이보은" userId="2193eb33-41bb-4e83-874d-9b5391a13d5d" providerId="ADAL" clId="{E4C7A0AC-45CB-4652-94A1-5B98FCD5E875}" dt="2025-03-06T04:25:47.239" v="728" actId="14100"/>
          <ac:picMkLst>
            <pc:docMk/>
            <pc:sldMk cId="1337121963" sldId="593"/>
            <ac:picMk id="11" creationId="{BC9768EF-3C8C-5F5E-D3D8-D2ECCD183D37}"/>
          </ac:picMkLst>
        </pc:picChg>
        <pc:picChg chg="mod">
          <ac:chgData name="이보은" userId="2193eb33-41bb-4e83-874d-9b5391a13d5d" providerId="ADAL" clId="{E4C7A0AC-45CB-4652-94A1-5B98FCD5E875}" dt="2025-03-06T04:25:44.701" v="727" actId="1076"/>
          <ac:picMkLst>
            <pc:docMk/>
            <pc:sldMk cId="1337121963" sldId="593"/>
            <ac:picMk id="12" creationId="{F1706C4A-EA35-11EF-797D-7D4ED8FE6123}"/>
          </ac:picMkLst>
        </pc:picChg>
        <pc:picChg chg="mod">
          <ac:chgData name="이보은" userId="2193eb33-41bb-4e83-874d-9b5391a13d5d" providerId="ADAL" clId="{E4C7A0AC-45CB-4652-94A1-5B98FCD5E875}" dt="2025-03-06T04:25:11.293" v="716" actId="14100"/>
          <ac:picMkLst>
            <pc:docMk/>
            <pc:sldMk cId="1337121963" sldId="593"/>
            <ac:picMk id="1026" creationId="{00000000-0000-0000-0000-000000000000}"/>
          </ac:picMkLst>
        </pc:picChg>
        <pc:picChg chg="mod">
          <ac:chgData name="이보은" userId="2193eb33-41bb-4e83-874d-9b5391a13d5d" providerId="ADAL" clId="{E4C7A0AC-45CB-4652-94A1-5B98FCD5E875}" dt="2025-03-06T04:25:13.799" v="717" actId="14100"/>
          <ac:picMkLst>
            <pc:docMk/>
            <pc:sldMk cId="1337121963" sldId="593"/>
            <ac:picMk id="1027" creationId="{00000000-0000-0000-0000-000000000000}"/>
          </ac:picMkLst>
        </pc:picChg>
        <pc:picChg chg="mod">
          <ac:chgData name="이보은" userId="2193eb33-41bb-4e83-874d-9b5391a13d5d" providerId="ADAL" clId="{E4C7A0AC-45CB-4652-94A1-5B98FCD5E875}" dt="2025-03-06T04:25:16.061" v="718" actId="14100"/>
          <ac:picMkLst>
            <pc:docMk/>
            <pc:sldMk cId="1337121963" sldId="593"/>
            <ac:picMk id="1028" creationId="{00000000-0000-0000-0000-000000000000}"/>
          </ac:picMkLst>
        </pc:picChg>
        <pc:picChg chg="mod">
          <ac:chgData name="이보은" userId="2193eb33-41bb-4e83-874d-9b5391a13d5d" providerId="ADAL" clId="{E4C7A0AC-45CB-4652-94A1-5B98FCD5E875}" dt="2025-03-06T04:25:57.429" v="729" actId="14100"/>
          <ac:picMkLst>
            <pc:docMk/>
            <pc:sldMk cId="1337121963" sldId="593"/>
            <ac:picMk id="1029" creationId="{00000000-0000-0000-0000-000000000000}"/>
          </ac:picMkLst>
        </pc:picChg>
      </pc:sldChg>
      <pc:sldChg chg="addSp modSp new mod modAnim">
        <pc:chgData name="이보은" userId="2193eb33-41bb-4e83-874d-9b5391a13d5d" providerId="ADAL" clId="{E4C7A0AC-45CB-4652-94A1-5B98FCD5E875}" dt="2025-02-16T10:54:33.881" v="329" actId="1076"/>
        <pc:sldMkLst>
          <pc:docMk/>
          <pc:sldMk cId="1060326056" sldId="594"/>
        </pc:sldMkLst>
        <pc:spChg chg="add mod">
          <ac:chgData name="이보은" userId="2193eb33-41bb-4e83-874d-9b5391a13d5d" providerId="ADAL" clId="{E4C7A0AC-45CB-4652-94A1-5B98FCD5E875}" dt="2025-02-16T10:53:52.660" v="327" actId="1076"/>
          <ac:spMkLst>
            <pc:docMk/>
            <pc:sldMk cId="1060326056" sldId="594"/>
            <ac:spMk id="2" creationId="{1A7B0115-835D-4B86-B48D-92E00837BE94}"/>
          </ac:spMkLst>
        </pc:spChg>
        <pc:spChg chg="add mod">
          <ac:chgData name="이보은" userId="2193eb33-41bb-4e83-874d-9b5391a13d5d" providerId="ADAL" clId="{E4C7A0AC-45CB-4652-94A1-5B98FCD5E875}" dt="2025-02-16T10:54:33.881" v="329" actId="1076"/>
          <ac:spMkLst>
            <pc:docMk/>
            <pc:sldMk cId="1060326056" sldId="594"/>
            <ac:spMk id="5" creationId="{FCB8BC96-FDFF-4F19-ADFE-B5C900950A53}"/>
          </ac:spMkLst>
        </pc:spChg>
        <pc:picChg chg="add mod">
          <ac:chgData name="이보은" userId="2193eb33-41bb-4e83-874d-9b5391a13d5d" providerId="ADAL" clId="{E4C7A0AC-45CB-4652-94A1-5B98FCD5E875}" dt="2025-02-16T10:53:49.372" v="326" actId="1076"/>
          <ac:picMkLst>
            <pc:docMk/>
            <pc:sldMk cId="1060326056" sldId="594"/>
            <ac:picMk id="3" creationId="{9FF53C2C-D715-4DA3-A854-42604ACD57FB}"/>
          </ac:picMkLst>
        </pc:picChg>
      </pc:sldChg>
      <pc:sldChg chg="modSp">
        <pc:chgData name="이보은" userId="2193eb33-41bb-4e83-874d-9b5391a13d5d" providerId="ADAL" clId="{E4C7A0AC-45CB-4652-94A1-5B98FCD5E875}" dt="2025-02-20T04:49:35.050" v="564" actId="2711"/>
        <pc:sldMkLst>
          <pc:docMk/>
          <pc:sldMk cId="2934129315" sldId="595"/>
        </pc:sldMkLst>
        <pc:spChg chg="mod">
          <ac:chgData name="이보은" userId="2193eb33-41bb-4e83-874d-9b5391a13d5d" providerId="ADAL" clId="{E4C7A0AC-45CB-4652-94A1-5B98FCD5E875}" dt="2025-02-20T04:49:35.050" v="564" actId="2711"/>
          <ac:spMkLst>
            <pc:docMk/>
            <pc:sldMk cId="2934129315" sldId="595"/>
            <ac:spMk id="3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9:35.050" v="564" actId="2711"/>
          <ac:spMkLst>
            <pc:docMk/>
            <pc:sldMk cId="2934129315" sldId="595"/>
            <ac:spMk id="5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9:35.050" v="564" actId="2711"/>
          <ac:spMkLst>
            <pc:docMk/>
            <pc:sldMk cId="2934129315" sldId="595"/>
            <ac:spMk id="11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9:35.050" v="564" actId="2711"/>
          <ac:spMkLst>
            <pc:docMk/>
            <pc:sldMk cId="2934129315" sldId="595"/>
            <ac:spMk id="14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9:35.050" v="564" actId="2711"/>
          <ac:spMkLst>
            <pc:docMk/>
            <pc:sldMk cId="2934129315" sldId="595"/>
            <ac:spMk id="15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9:35.050" v="564" actId="2711"/>
          <ac:spMkLst>
            <pc:docMk/>
            <pc:sldMk cId="2934129315" sldId="595"/>
            <ac:spMk id="17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9:35.050" v="564" actId="2711"/>
          <ac:spMkLst>
            <pc:docMk/>
            <pc:sldMk cId="2934129315" sldId="595"/>
            <ac:spMk id="18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9:35.050" v="564" actId="2711"/>
          <ac:spMkLst>
            <pc:docMk/>
            <pc:sldMk cId="2934129315" sldId="595"/>
            <ac:spMk id="20" creationId="{00000000-0000-0000-0000-000000000000}"/>
          </ac:spMkLst>
        </pc:spChg>
        <pc:spChg chg="mod">
          <ac:chgData name="이보은" userId="2193eb33-41bb-4e83-874d-9b5391a13d5d" providerId="ADAL" clId="{E4C7A0AC-45CB-4652-94A1-5B98FCD5E875}" dt="2025-02-20T04:49:35.050" v="564" actId="2711"/>
          <ac:spMkLst>
            <pc:docMk/>
            <pc:sldMk cId="2934129315" sldId="595"/>
            <ac:spMk id="22" creationId="{00000000-0000-0000-0000-000000000000}"/>
          </ac:spMkLst>
        </pc:spChg>
        <pc:picChg chg="mod">
          <ac:chgData name="이보은" userId="2193eb33-41bb-4e83-874d-9b5391a13d5d" providerId="ADAL" clId="{E4C7A0AC-45CB-4652-94A1-5B98FCD5E875}" dt="2025-02-20T04:49:35.050" v="564" actId="2711"/>
          <ac:picMkLst>
            <pc:docMk/>
            <pc:sldMk cId="2934129315" sldId="595"/>
            <ac:picMk id="1027" creationId="{00000000-0000-0000-0000-000000000000}"/>
          </ac:picMkLst>
        </pc:picChg>
        <pc:picChg chg="mod">
          <ac:chgData name="이보은" userId="2193eb33-41bb-4e83-874d-9b5391a13d5d" providerId="ADAL" clId="{E4C7A0AC-45CB-4652-94A1-5B98FCD5E875}" dt="2025-02-20T04:49:35.050" v="564" actId="2711"/>
          <ac:picMkLst>
            <pc:docMk/>
            <pc:sldMk cId="2934129315" sldId="595"/>
            <ac:picMk id="1028" creationId="{00000000-0000-0000-0000-000000000000}"/>
          </ac:picMkLst>
        </pc:picChg>
        <pc:picChg chg="mod">
          <ac:chgData name="이보은" userId="2193eb33-41bb-4e83-874d-9b5391a13d5d" providerId="ADAL" clId="{E4C7A0AC-45CB-4652-94A1-5B98FCD5E875}" dt="2025-02-20T04:49:35.050" v="564" actId="2711"/>
          <ac:picMkLst>
            <pc:docMk/>
            <pc:sldMk cId="2934129315" sldId="595"/>
            <ac:picMk id="11267" creationId="{00000000-0000-0000-0000-000000000000}"/>
          </ac:picMkLst>
        </pc:picChg>
      </pc:sldChg>
      <pc:sldChg chg="del">
        <pc:chgData name="이보은" userId="2193eb33-41bb-4e83-874d-9b5391a13d5d" providerId="ADAL" clId="{E4C7A0AC-45CB-4652-94A1-5B98FCD5E875}" dt="2025-03-13T00:41:44.982" v="821" actId="47"/>
        <pc:sldMkLst>
          <pc:docMk/>
          <pc:sldMk cId="3178722936" sldId="598"/>
        </pc:sldMkLst>
      </pc:sldChg>
      <pc:sldChg chg="delSp modSp del modAnim">
        <pc:chgData name="이보은" userId="2193eb33-41bb-4e83-874d-9b5391a13d5d" providerId="ADAL" clId="{E4C7A0AC-45CB-4652-94A1-5B98FCD5E875}" dt="2025-03-13T00:42:17.244" v="822" actId="47"/>
        <pc:sldMkLst>
          <pc:docMk/>
          <pc:sldMk cId="3589209526" sldId="599"/>
        </pc:sldMkLst>
        <pc:picChg chg="del mod">
          <ac:chgData name="이보은" userId="2193eb33-41bb-4e83-874d-9b5391a13d5d" providerId="ADAL" clId="{E4C7A0AC-45CB-4652-94A1-5B98FCD5E875}" dt="2025-03-13T00:41:15.110" v="820" actId="478"/>
          <ac:picMkLst>
            <pc:docMk/>
            <pc:sldMk cId="3589209526" sldId="599"/>
            <ac:picMk id="1028" creationId="{D4C05135-0872-47CC-93F3-03E90607F812}"/>
          </ac:picMkLst>
        </pc:picChg>
      </pc:sldChg>
      <pc:sldChg chg="addSp delSp modSp add del mod delAnim modAnim">
        <pc:chgData name="이보은" userId="2193eb33-41bb-4e83-874d-9b5391a13d5d" providerId="ADAL" clId="{E4C7A0AC-45CB-4652-94A1-5B98FCD5E875}" dt="2025-03-13T00:48:07.101" v="834" actId="47"/>
        <pc:sldMkLst>
          <pc:docMk/>
          <pc:sldMk cId="2621594077" sldId="601"/>
        </pc:sldMkLst>
        <pc:picChg chg="add del mod">
          <ac:chgData name="이보은" userId="2193eb33-41bb-4e83-874d-9b5391a13d5d" providerId="ADAL" clId="{E4C7A0AC-45CB-4652-94A1-5B98FCD5E875}" dt="2025-03-13T00:47:27.454" v="833" actId="478"/>
          <ac:picMkLst>
            <pc:docMk/>
            <pc:sldMk cId="2621594077" sldId="601"/>
            <ac:picMk id="2" creationId="{183C69BC-828D-43B7-8C83-CB8FC488B553}"/>
          </ac:picMkLst>
        </pc:picChg>
        <pc:picChg chg="del">
          <ac:chgData name="이보은" userId="2193eb33-41bb-4e83-874d-9b5391a13d5d" providerId="ADAL" clId="{E4C7A0AC-45CB-4652-94A1-5B98FCD5E875}" dt="2025-03-13T00:46:35.836" v="825" actId="478"/>
          <ac:picMkLst>
            <pc:docMk/>
            <pc:sldMk cId="2621594077" sldId="601"/>
            <ac:picMk id="18" creationId="{DA2EF1A3-746B-4212-8CD5-1715EAE00ED9}"/>
          </ac:picMkLst>
        </pc:picChg>
        <pc:picChg chg="del">
          <ac:chgData name="이보은" userId="2193eb33-41bb-4e83-874d-9b5391a13d5d" providerId="ADAL" clId="{E4C7A0AC-45CB-4652-94A1-5B98FCD5E875}" dt="2025-03-13T00:46:36.784" v="826" actId="478"/>
          <ac:picMkLst>
            <pc:docMk/>
            <pc:sldMk cId="2621594077" sldId="601"/>
            <ac:picMk id="27" creationId="{87ABD492-2D2F-4036-9999-613AEDA748B5}"/>
          </ac:picMkLst>
        </pc:picChg>
      </pc:sldChg>
    </pc:docChg>
  </pc:docChgLst>
  <pc:docChgLst>
    <pc:chgData name="이보은" userId="2193eb33-41bb-4e83-874d-9b5391a13d5d" providerId="ADAL" clId="{FCC3104E-50A0-41B3-89D6-32133F7DE802}"/>
    <pc:docChg chg="undo custSel delSld modSld">
      <pc:chgData name="이보은" userId="2193eb33-41bb-4e83-874d-9b5391a13d5d" providerId="ADAL" clId="{FCC3104E-50A0-41B3-89D6-32133F7DE802}" dt="2025-02-22T00:40:15.037" v="90" actId="1076"/>
      <pc:docMkLst>
        <pc:docMk/>
      </pc:docMkLst>
      <pc:sldChg chg="modNotesTx">
        <pc:chgData name="이보은" userId="2193eb33-41bb-4e83-874d-9b5391a13d5d" providerId="ADAL" clId="{FCC3104E-50A0-41B3-89D6-32133F7DE802}" dt="2025-02-21T07:37:31.690" v="20" actId="6549"/>
        <pc:sldMkLst>
          <pc:docMk/>
          <pc:sldMk cId="2978684295" sldId="539"/>
        </pc:sldMkLst>
      </pc:sldChg>
      <pc:sldChg chg="modSp mod">
        <pc:chgData name="이보은" userId="2193eb33-41bb-4e83-874d-9b5391a13d5d" providerId="ADAL" clId="{FCC3104E-50A0-41B3-89D6-32133F7DE802}" dt="2025-02-21T07:38:58.157" v="21" actId="1076"/>
        <pc:sldMkLst>
          <pc:docMk/>
          <pc:sldMk cId="2309135554" sldId="559"/>
        </pc:sldMkLst>
        <pc:spChg chg="mod">
          <ac:chgData name="이보은" userId="2193eb33-41bb-4e83-874d-9b5391a13d5d" providerId="ADAL" clId="{FCC3104E-50A0-41B3-89D6-32133F7DE802}" dt="2025-02-21T07:38:58.157" v="21" actId="1076"/>
          <ac:spMkLst>
            <pc:docMk/>
            <pc:sldMk cId="2309135554" sldId="559"/>
            <ac:spMk id="2" creationId="{A163983D-822E-47D0-B3D1-2CFD375DD622}"/>
          </ac:spMkLst>
        </pc:spChg>
      </pc:sldChg>
      <pc:sldChg chg="modSp mod">
        <pc:chgData name="이보은" userId="2193eb33-41bb-4e83-874d-9b5391a13d5d" providerId="ADAL" clId="{FCC3104E-50A0-41B3-89D6-32133F7DE802}" dt="2025-02-21T07:41:07.951" v="23" actId="403"/>
        <pc:sldMkLst>
          <pc:docMk/>
          <pc:sldMk cId="400889107" sldId="569"/>
        </pc:sldMkLst>
        <pc:spChg chg="mod">
          <ac:chgData name="이보은" userId="2193eb33-41bb-4e83-874d-9b5391a13d5d" providerId="ADAL" clId="{FCC3104E-50A0-41B3-89D6-32133F7DE802}" dt="2025-02-21T07:41:07.951" v="23" actId="403"/>
          <ac:spMkLst>
            <pc:docMk/>
            <pc:sldMk cId="400889107" sldId="569"/>
            <ac:spMk id="17" creationId="{00000000-0000-0000-0000-000000000000}"/>
          </ac:spMkLst>
        </pc:spChg>
      </pc:sldChg>
      <pc:sldChg chg="modSp mod">
        <pc:chgData name="이보은" userId="2193eb33-41bb-4e83-874d-9b5391a13d5d" providerId="ADAL" clId="{FCC3104E-50A0-41B3-89D6-32133F7DE802}" dt="2025-02-21T07:41:31.241" v="27" actId="14100"/>
        <pc:sldMkLst>
          <pc:docMk/>
          <pc:sldMk cId="400889107" sldId="570"/>
        </pc:sldMkLst>
        <pc:spChg chg="mod">
          <ac:chgData name="이보은" userId="2193eb33-41bb-4e83-874d-9b5391a13d5d" providerId="ADAL" clId="{FCC3104E-50A0-41B3-89D6-32133F7DE802}" dt="2025-02-21T07:41:31.241" v="27" actId="14100"/>
          <ac:spMkLst>
            <pc:docMk/>
            <pc:sldMk cId="400889107" sldId="570"/>
            <ac:spMk id="7" creationId="{00000000-0000-0000-0000-000000000000}"/>
          </ac:spMkLst>
        </pc:spChg>
        <pc:spChg chg="mod">
          <ac:chgData name="이보은" userId="2193eb33-41bb-4e83-874d-9b5391a13d5d" providerId="ADAL" clId="{FCC3104E-50A0-41B3-89D6-32133F7DE802}" dt="2025-02-21T07:41:28.847" v="26" actId="14100"/>
          <ac:spMkLst>
            <pc:docMk/>
            <pc:sldMk cId="400889107" sldId="570"/>
            <ac:spMk id="18" creationId="{00000000-0000-0000-0000-000000000000}"/>
          </ac:spMkLst>
        </pc:spChg>
      </pc:sldChg>
      <pc:sldChg chg="modSp">
        <pc:chgData name="이보은" userId="2193eb33-41bb-4e83-874d-9b5391a13d5d" providerId="ADAL" clId="{FCC3104E-50A0-41B3-89D6-32133F7DE802}" dt="2025-02-22T00:23:59.535" v="38" actId="20577"/>
        <pc:sldMkLst>
          <pc:docMk/>
          <pc:sldMk cId="2940640422" sldId="588"/>
        </pc:sldMkLst>
        <pc:graphicFrameChg chg="mod">
          <ac:chgData name="이보은" userId="2193eb33-41bb-4e83-874d-9b5391a13d5d" providerId="ADAL" clId="{FCC3104E-50A0-41B3-89D6-32133F7DE802}" dt="2025-02-22T00:23:59.535" v="38" actId="20577"/>
          <ac:graphicFrameMkLst>
            <pc:docMk/>
            <pc:sldMk cId="2940640422" sldId="588"/>
            <ac:graphicFrameMk id="2" creationId="{349FAD62-3140-466C-8488-FCB288FC8DFE}"/>
          </ac:graphicFrameMkLst>
        </pc:graphicFrameChg>
      </pc:sldChg>
      <pc:sldChg chg="del">
        <pc:chgData name="이보은" userId="2193eb33-41bb-4e83-874d-9b5391a13d5d" providerId="ADAL" clId="{FCC3104E-50A0-41B3-89D6-32133F7DE802}" dt="2025-02-21T07:35:09.062" v="0" actId="47"/>
        <pc:sldMkLst>
          <pc:docMk/>
          <pc:sldMk cId="1450916137" sldId="596"/>
        </pc:sldMkLst>
      </pc:sldChg>
      <pc:sldChg chg="del">
        <pc:chgData name="이보은" userId="2193eb33-41bb-4e83-874d-9b5391a13d5d" providerId="ADAL" clId="{FCC3104E-50A0-41B3-89D6-32133F7DE802}" dt="2025-02-21T07:35:11.476" v="1" actId="47"/>
        <pc:sldMkLst>
          <pc:docMk/>
          <pc:sldMk cId="3958447821" sldId="597"/>
        </pc:sldMkLst>
      </pc:sldChg>
      <pc:sldChg chg="modSp mod modShow">
        <pc:chgData name="이보은" userId="2193eb33-41bb-4e83-874d-9b5391a13d5d" providerId="ADAL" clId="{FCC3104E-50A0-41B3-89D6-32133F7DE802}" dt="2025-02-22T00:40:15.037" v="90" actId="1076"/>
        <pc:sldMkLst>
          <pc:docMk/>
          <pc:sldMk cId="3178722936" sldId="598"/>
        </pc:sldMkLst>
        <pc:picChg chg="mod">
          <ac:chgData name="이보은" userId="2193eb33-41bb-4e83-874d-9b5391a13d5d" providerId="ADAL" clId="{FCC3104E-50A0-41B3-89D6-32133F7DE802}" dt="2025-02-22T00:40:15.037" v="90" actId="1076"/>
          <ac:picMkLst>
            <pc:docMk/>
            <pc:sldMk cId="3178722936" sldId="598"/>
            <ac:picMk id="6" creationId="{7164B265-DD3E-2864-A05A-DA87E90A91EC}"/>
          </ac:picMkLst>
        </pc:picChg>
      </pc:sldChg>
      <pc:sldChg chg="mod modShow">
        <pc:chgData name="이보은" userId="2193eb33-41bb-4e83-874d-9b5391a13d5d" providerId="ADAL" clId="{FCC3104E-50A0-41B3-89D6-32133F7DE802}" dt="2025-02-21T07:37:08.380" v="18" actId="729"/>
        <pc:sldMkLst>
          <pc:docMk/>
          <pc:sldMk cId="3589209526" sldId="599"/>
        </pc:sldMkLst>
      </pc:sldChg>
      <pc:sldChg chg="delSp modSp mod">
        <pc:chgData name="이보은" userId="2193eb33-41bb-4e83-874d-9b5391a13d5d" providerId="ADAL" clId="{FCC3104E-50A0-41B3-89D6-32133F7DE802}" dt="2025-02-22T00:40:07.391" v="89" actId="1076"/>
        <pc:sldMkLst>
          <pc:docMk/>
          <pc:sldMk cId="4247084175" sldId="600"/>
        </pc:sldMkLst>
        <pc:spChg chg="mod">
          <ac:chgData name="이보은" userId="2193eb33-41bb-4e83-874d-9b5391a13d5d" providerId="ADAL" clId="{FCC3104E-50A0-41B3-89D6-32133F7DE802}" dt="2025-02-22T00:39:13.381" v="77" actId="1076"/>
          <ac:spMkLst>
            <pc:docMk/>
            <pc:sldMk cId="4247084175" sldId="600"/>
            <ac:spMk id="3" creationId="{3C1601F7-64AA-4B5C-A496-93B8AE50E9CC}"/>
          </ac:spMkLst>
        </pc:spChg>
        <pc:spChg chg="mod">
          <ac:chgData name="이보은" userId="2193eb33-41bb-4e83-874d-9b5391a13d5d" providerId="ADAL" clId="{FCC3104E-50A0-41B3-89D6-32133F7DE802}" dt="2025-02-22T00:39:08.861" v="76" actId="1076"/>
          <ac:spMkLst>
            <pc:docMk/>
            <pc:sldMk cId="4247084175" sldId="600"/>
            <ac:spMk id="13" creationId="{19A6D67D-71F7-4519-BEB8-30A9ACCDCEEF}"/>
          </ac:spMkLst>
        </pc:spChg>
        <pc:spChg chg="del mod ord">
          <ac:chgData name="이보은" userId="2193eb33-41bb-4e83-874d-9b5391a13d5d" providerId="ADAL" clId="{FCC3104E-50A0-41B3-89D6-32133F7DE802}" dt="2025-02-22T00:39:28.850" v="81" actId="478"/>
          <ac:spMkLst>
            <pc:docMk/>
            <pc:sldMk cId="4247084175" sldId="600"/>
            <ac:spMk id="18" creationId="{59A6BCC9-3161-4962-845F-75611EF6DAB1}"/>
          </ac:spMkLst>
        </pc:spChg>
        <pc:picChg chg="mod ord">
          <ac:chgData name="이보은" userId="2193eb33-41bb-4e83-874d-9b5391a13d5d" providerId="ADAL" clId="{FCC3104E-50A0-41B3-89D6-32133F7DE802}" dt="2025-02-22T00:39:53.356" v="86" actId="167"/>
          <ac:picMkLst>
            <pc:docMk/>
            <pc:sldMk cId="4247084175" sldId="600"/>
            <ac:picMk id="16" creationId="{DC3D697B-8E0A-49B2-B9E5-B2A3564C3EDA}"/>
          </ac:picMkLst>
        </pc:picChg>
        <pc:picChg chg="mod">
          <ac:chgData name="이보은" userId="2193eb33-41bb-4e83-874d-9b5391a13d5d" providerId="ADAL" clId="{FCC3104E-50A0-41B3-89D6-32133F7DE802}" dt="2025-02-22T00:40:07.391" v="89" actId="1076"/>
          <ac:picMkLst>
            <pc:docMk/>
            <pc:sldMk cId="4247084175" sldId="600"/>
            <ac:picMk id="2050" creationId="{576E805F-F687-40E3-BB99-BDEA5FB0EEE8}"/>
          </ac:picMkLst>
        </pc:picChg>
      </pc:sldChg>
    </pc:docChg>
  </pc:docChgLst>
  <pc:docChgLst>
    <pc:chgData name="보은" userId="2193eb33-41bb-4e83-874d-9b5391a13d5d" providerId="ADAL" clId="{949C9F76-1047-4F5A-8E84-DD40A68286B8}"/>
    <pc:docChg chg="undo custSel addSld delSld modSld sldOrd">
      <pc:chgData name="보은" userId="2193eb33-41bb-4e83-874d-9b5391a13d5d" providerId="ADAL" clId="{949C9F76-1047-4F5A-8E84-DD40A68286B8}" dt="2025-02-19T17:12:23.712" v="1973"/>
      <pc:docMkLst>
        <pc:docMk/>
      </pc:docMkLst>
      <pc:sldChg chg="del">
        <pc:chgData name="보은" userId="2193eb33-41bb-4e83-874d-9b5391a13d5d" providerId="ADAL" clId="{949C9F76-1047-4F5A-8E84-DD40A68286B8}" dt="2025-02-19T14:39:53.739" v="1" actId="47"/>
        <pc:sldMkLst>
          <pc:docMk/>
          <pc:sldMk cId="2355170541" sldId="551"/>
        </pc:sldMkLst>
      </pc:sldChg>
      <pc:sldChg chg="addSp modSp mod">
        <pc:chgData name="보은" userId="2193eb33-41bb-4e83-874d-9b5391a13d5d" providerId="ADAL" clId="{949C9F76-1047-4F5A-8E84-DD40A68286B8}" dt="2025-02-19T16:02:33.593" v="282" actId="207"/>
        <pc:sldMkLst>
          <pc:docMk/>
          <pc:sldMk cId="1060326056" sldId="594"/>
        </pc:sldMkLst>
        <pc:spChg chg="mod">
          <ac:chgData name="보은" userId="2193eb33-41bb-4e83-874d-9b5391a13d5d" providerId="ADAL" clId="{949C9F76-1047-4F5A-8E84-DD40A68286B8}" dt="2025-02-19T16:02:33.593" v="282" actId="207"/>
          <ac:spMkLst>
            <pc:docMk/>
            <pc:sldMk cId="1060326056" sldId="594"/>
            <ac:spMk id="2" creationId="{1A7B0115-835D-4B86-B48D-92E00837BE94}"/>
          </ac:spMkLst>
        </pc:spChg>
        <pc:spChg chg="mod">
          <ac:chgData name="보은" userId="2193eb33-41bb-4e83-874d-9b5391a13d5d" providerId="ADAL" clId="{949C9F76-1047-4F5A-8E84-DD40A68286B8}" dt="2025-02-19T16:01:17.825" v="276" actId="1076"/>
          <ac:spMkLst>
            <pc:docMk/>
            <pc:sldMk cId="1060326056" sldId="594"/>
            <ac:spMk id="5" creationId="{FCB8BC96-FDFF-4F19-ADFE-B5C900950A53}"/>
          </ac:spMkLst>
        </pc:spChg>
        <pc:spChg chg="add mod">
          <ac:chgData name="보은" userId="2193eb33-41bb-4e83-874d-9b5391a13d5d" providerId="ADAL" clId="{949C9F76-1047-4F5A-8E84-DD40A68286B8}" dt="2025-02-19T16:01:09.281" v="273" actId="1076"/>
          <ac:spMkLst>
            <pc:docMk/>
            <pc:sldMk cId="1060326056" sldId="594"/>
            <ac:spMk id="6" creationId="{42876B51-E6B8-4BBC-BF12-DC3ED9B1013E}"/>
          </ac:spMkLst>
        </pc:spChg>
        <pc:picChg chg="mod ord">
          <ac:chgData name="보은" userId="2193eb33-41bb-4e83-874d-9b5391a13d5d" providerId="ADAL" clId="{949C9F76-1047-4F5A-8E84-DD40A68286B8}" dt="2025-02-19T16:02:10.866" v="281" actId="14100"/>
          <ac:picMkLst>
            <pc:docMk/>
            <pc:sldMk cId="1060326056" sldId="594"/>
            <ac:picMk id="3" creationId="{9FF53C2C-D715-4DA3-A854-42604ACD57FB}"/>
          </ac:picMkLst>
        </pc:picChg>
      </pc:sldChg>
      <pc:sldChg chg="add">
        <pc:chgData name="보은" userId="2193eb33-41bb-4e83-874d-9b5391a13d5d" providerId="ADAL" clId="{949C9F76-1047-4F5A-8E84-DD40A68286B8}" dt="2025-02-19T14:39:32.352" v="0"/>
        <pc:sldMkLst>
          <pc:docMk/>
          <pc:sldMk cId="2934129315" sldId="595"/>
        </pc:sldMkLst>
      </pc:sldChg>
      <pc:sldChg chg="add">
        <pc:chgData name="보은" userId="2193eb33-41bb-4e83-874d-9b5391a13d5d" providerId="ADAL" clId="{949C9F76-1047-4F5A-8E84-DD40A68286B8}" dt="2025-02-19T14:42:43.189" v="4"/>
        <pc:sldMkLst>
          <pc:docMk/>
          <pc:sldMk cId="1450916137" sldId="596"/>
        </pc:sldMkLst>
      </pc:sldChg>
      <pc:sldChg chg="add">
        <pc:chgData name="보은" userId="2193eb33-41bb-4e83-874d-9b5391a13d5d" providerId="ADAL" clId="{949C9F76-1047-4F5A-8E84-DD40A68286B8}" dt="2025-02-19T14:42:43.189" v="4"/>
        <pc:sldMkLst>
          <pc:docMk/>
          <pc:sldMk cId="3958447821" sldId="597"/>
        </pc:sldMkLst>
      </pc:sldChg>
      <pc:sldChg chg="modSp add mod modNotesTx">
        <pc:chgData name="보은" userId="2193eb33-41bb-4e83-874d-9b5391a13d5d" providerId="ADAL" clId="{949C9F76-1047-4F5A-8E84-DD40A68286B8}" dt="2025-02-19T16:36:15.038" v="320" actId="14100"/>
        <pc:sldMkLst>
          <pc:docMk/>
          <pc:sldMk cId="3178722936" sldId="598"/>
        </pc:sldMkLst>
        <pc:spChg chg="mod">
          <ac:chgData name="보은" userId="2193eb33-41bb-4e83-874d-9b5391a13d5d" providerId="ADAL" clId="{949C9F76-1047-4F5A-8E84-DD40A68286B8}" dt="2025-02-19T16:36:15.038" v="320" actId="14100"/>
          <ac:spMkLst>
            <pc:docMk/>
            <pc:sldMk cId="3178722936" sldId="598"/>
            <ac:spMk id="4" creationId="{E4E9EB52-C495-F404-CB0C-D464C0048BC5}"/>
          </ac:spMkLst>
        </pc:spChg>
      </pc:sldChg>
      <pc:sldChg chg="addSp delSp modSp new mod modAnim modNotesTx">
        <pc:chgData name="보은" userId="2193eb33-41bb-4e83-874d-9b5391a13d5d" providerId="ADAL" clId="{949C9F76-1047-4F5A-8E84-DD40A68286B8}" dt="2025-02-19T17:12:23.712" v="1973"/>
        <pc:sldMkLst>
          <pc:docMk/>
          <pc:sldMk cId="3589209526" sldId="599"/>
        </pc:sldMkLst>
        <pc:spChg chg="add mod ord">
          <ac:chgData name="보은" userId="2193eb33-41bb-4e83-874d-9b5391a13d5d" providerId="ADAL" clId="{949C9F76-1047-4F5A-8E84-DD40A68286B8}" dt="2025-02-19T16:31:59.418" v="309" actId="14100"/>
          <ac:spMkLst>
            <pc:docMk/>
            <pc:sldMk cId="3589209526" sldId="599"/>
            <ac:spMk id="10" creationId="{1A5837D5-CFBF-4767-9F7C-14E4CA753D59}"/>
          </ac:spMkLst>
        </pc:spChg>
        <pc:picChg chg="add mod">
          <ac:chgData name="보은" userId="2193eb33-41bb-4e83-874d-9b5391a13d5d" providerId="ADAL" clId="{949C9F76-1047-4F5A-8E84-DD40A68286B8}" dt="2025-02-19T16:31:39.578" v="304" actId="14100"/>
          <ac:picMkLst>
            <pc:docMk/>
            <pc:sldMk cId="3589209526" sldId="599"/>
            <ac:picMk id="5" creationId="{9F6B2773-8838-4ED9-BF36-8349A576FF94}"/>
          </ac:picMkLst>
        </pc:picChg>
        <pc:picChg chg="add mod ord">
          <ac:chgData name="보은" userId="2193eb33-41bb-4e83-874d-9b5391a13d5d" providerId="ADAL" clId="{949C9F76-1047-4F5A-8E84-DD40A68286B8}" dt="2025-02-19T16:32:08.472" v="311" actId="170"/>
          <ac:picMkLst>
            <pc:docMk/>
            <pc:sldMk cId="3589209526" sldId="599"/>
            <ac:picMk id="7" creationId="{F2E86CDE-2CDD-4DD4-A882-B490E4496593}"/>
          </ac:picMkLst>
        </pc:picChg>
        <pc:picChg chg="add mod">
          <ac:chgData name="보은" userId="2193eb33-41bb-4e83-874d-9b5391a13d5d" providerId="ADAL" clId="{949C9F76-1047-4F5A-8E84-DD40A68286B8}" dt="2025-02-19T17:09:34.664" v="1969" actId="14100"/>
          <ac:picMkLst>
            <pc:docMk/>
            <pc:sldMk cId="3589209526" sldId="599"/>
            <ac:picMk id="9" creationId="{2CC2243C-753C-413A-80DE-230130AB7577}"/>
          </ac:picMkLst>
        </pc:picChg>
        <pc:picChg chg="add mod ord">
          <ac:chgData name="보은" userId="2193eb33-41bb-4e83-874d-9b5391a13d5d" providerId="ADAL" clId="{949C9F76-1047-4F5A-8E84-DD40A68286B8}" dt="2025-02-19T15:53:13.029" v="147" actId="171"/>
          <ac:picMkLst>
            <pc:docMk/>
            <pc:sldMk cId="3589209526" sldId="599"/>
            <ac:picMk id="14" creationId="{FA08E41B-3FE1-44D5-9845-1954C46473B3}"/>
          </ac:picMkLst>
        </pc:picChg>
        <pc:picChg chg="add mod ord">
          <ac:chgData name="보은" userId="2193eb33-41bb-4e83-874d-9b5391a13d5d" providerId="ADAL" clId="{949C9F76-1047-4F5A-8E84-DD40A68286B8}" dt="2025-02-19T16:38:08.574" v="322" actId="171"/>
          <ac:picMkLst>
            <pc:docMk/>
            <pc:sldMk cId="3589209526" sldId="599"/>
            <ac:picMk id="16" creationId="{69721CC6-87DA-4D79-88B5-72DA146F4BE4}"/>
          </ac:picMkLst>
        </pc:picChg>
        <pc:picChg chg="add mod">
          <ac:chgData name="보은" userId="2193eb33-41bb-4e83-874d-9b5391a13d5d" providerId="ADAL" clId="{949C9F76-1047-4F5A-8E84-DD40A68286B8}" dt="2025-02-19T16:39:41.492" v="327" actId="1076"/>
          <ac:picMkLst>
            <pc:docMk/>
            <pc:sldMk cId="3589209526" sldId="599"/>
            <ac:picMk id="20" creationId="{EEBBE934-7804-435B-9D55-89B7B9FA5ADC}"/>
          </ac:picMkLst>
        </pc:picChg>
        <pc:picChg chg="add mod">
          <ac:chgData name="보은" userId="2193eb33-41bb-4e83-874d-9b5391a13d5d" providerId="ADAL" clId="{949C9F76-1047-4F5A-8E84-DD40A68286B8}" dt="2025-02-19T16:29:30.017" v="284" actId="1076"/>
          <ac:picMkLst>
            <pc:docMk/>
            <pc:sldMk cId="3589209526" sldId="599"/>
            <ac:picMk id="1028" creationId="{D4C05135-0872-47CC-93F3-03E90607F812}"/>
          </ac:picMkLst>
        </pc:picChg>
        <pc:picChg chg="add mod">
          <ac:chgData name="보은" userId="2193eb33-41bb-4e83-874d-9b5391a13d5d" providerId="ADAL" clId="{949C9F76-1047-4F5A-8E84-DD40A68286B8}" dt="2025-02-19T16:32:19.537" v="312" actId="14100"/>
          <ac:picMkLst>
            <pc:docMk/>
            <pc:sldMk cId="3589209526" sldId="599"/>
            <ac:picMk id="1030" creationId="{1E47E33B-3B30-4FC9-B7CD-38662430BFA6}"/>
          </ac:picMkLst>
        </pc:picChg>
      </pc:sldChg>
      <pc:sldChg chg="addSp delSp modSp new mod ord modAnim modNotesTx">
        <pc:chgData name="보은" userId="2193eb33-41bb-4e83-874d-9b5391a13d5d" providerId="ADAL" clId="{949C9F76-1047-4F5A-8E84-DD40A68286B8}" dt="2025-02-19T17:10:21.017" v="1971"/>
        <pc:sldMkLst>
          <pc:docMk/>
          <pc:sldMk cId="4247084175" sldId="600"/>
        </pc:sldMkLst>
        <pc:spChg chg="add mod">
          <ac:chgData name="보은" userId="2193eb33-41bb-4e83-874d-9b5391a13d5d" providerId="ADAL" clId="{949C9F76-1047-4F5A-8E84-DD40A68286B8}" dt="2025-02-19T17:08:00.083" v="1931" actId="1076"/>
          <ac:spMkLst>
            <pc:docMk/>
            <pc:sldMk cId="4247084175" sldId="600"/>
            <ac:spMk id="3" creationId="{3C1601F7-64AA-4B5C-A496-93B8AE50E9CC}"/>
          </ac:spMkLst>
        </pc:spChg>
        <pc:spChg chg="add mod">
          <ac:chgData name="보은" userId="2193eb33-41bb-4e83-874d-9b5391a13d5d" providerId="ADAL" clId="{949C9F76-1047-4F5A-8E84-DD40A68286B8}" dt="2025-02-19T17:07:53.784" v="1930" actId="404"/>
          <ac:spMkLst>
            <pc:docMk/>
            <pc:sldMk cId="4247084175" sldId="600"/>
            <ac:spMk id="13" creationId="{19A6D67D-71F7-4519-BEB8-30A9ACCDCEEF}"/>
          </ac:spMkLst>
        </pc:spChg>
        <pc:spChg chg="add mod">
          <ac:chgData name="보은" userId="2193eb33-41bb-4e83-874d-9b5391a13d5d" providerId="ADAL" clId="{949C9F76-1047-4F5A-8E84-DD40A68286B8}" dt="2025-02-19T17:08:38.643" v="1959" actId="1076"/>
          <ac:spMkLst>
            <pc:docMk/>
            <pc:sldMk cId="4247084175" sldId="600"/>
            <ac:spMk id="18" creationId="{59A6BCC9-3161-4962-845F-75611EF6DAB1}"/>
          </ac:spMkLst>
        </pc:spChg>
        <pc:picChg chg="add mod">
          <ac:chgData name="보은" userId="2193eb33-41bb-4e83-874d-9b5391a13d5d" providerId="ADAL" clId="{949C9F76-1047-4F5A-8E84-DD40A68286B8}" dt="2025-02-19T17:07:10.420" v="1913" actId="1076"/>
          <ac:picMkLst>
            <pc:docMk/>
            <pc:sldMk cId="4247084175" sldId="600"/>
            <ac:picMk id="16" creationId="{DC3D697B-8E0A-49B2-B9E5-B2A3564C3EDA}"/>
          </ac:picMkLst>
        </pc:picChg>
        <pc:picChg chg="add mod">
          <ac:chgData name="보은" userId="2193eb33-41bb-4e83-874d-9b5391a13d5d" providerId="ADAL" clId="{949C9F76-1047-4F5A-8E84-DD40A68286B8}" dt="2025-02-19T17:08:52.011" v="1962" actId="14100"/>
          <ac:picMkLst>
            <pc:docMk/>
            <pc:sldMk cId="4247084175" sldId="600"/>
            <ac:picMk id="2050" creationId="{576E805F-F687-40E3-BB99-BDEA5FB0EEE8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F6F7C6-88D8-4ADF-9C41-7BF19E5B4DAA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pPr latinLnBrk="1"/>
          <a:endParaRPr lang="ko-KR" altLang="en-US"/>
        </a:p>
      </dgm:t>
    </dgm:pt>
    <dgm:pt modelId="{99BD79BF-E9F7-4B33-B57D-10DFD4FE8F2A}">
      <dgm:prSet phldrT="[텍스트]" custT="1"/>
      <dgm:spPr/>
      <dgm:t>
        <a:bodyPr/>
        <a:lstStyle/>
        <a:p>
          <a:pPr latinLnBrk="1"/>
          <a:r>
            <a:rPr lang="ko-KR" altLang="en-US" sz="2800" dirty="0">
              <a:latin typeface="한컴 울주 천전리 각석체" panose="020B0600000101010101" charset="-127"/>
              <a:ea typeface="한컴 울주 천전리 각석체" panose="020B0600000101010101" charset="-127"/>
            </a:rPr>
            <a:t>활동</a:t>
          </a:r>
          <a:r>
            <a:rPr lang="en-US" altLang="ko-KR" sz="2800" dirty="0">
              <a:latin typeface="한컴 울주 천전리 각석체" panose="020B0600000101010101" charset="-127"/>
              <a:ea typeface="한컴 울주 천전리 각석체" panose="020B0600000101010101" charset="-127"/>
            </a:rPr>
            <a:t>(</a:t>
          </a:r>
          <a:r>
            <a:rPr lang="ko-KR" altLang="en-US" sz="2800" dirty="0">
              <a:latin typeface="한컴 울주 천전리 각석체" panose="020B0600000101010101" charset="-127"/>
              <a:ea typeface="한컴 울주 천전리 각석체" panose="020B0600000101010101" charset="-127"/>
            </a:rPr>
            <a:t>독립생활 </a:t>
          </a:r>
          <a:r>
            <a:rPr lang="ko-KR" altLang="en-US" sz="2800" dirty="0" err="1">
              <a:latin typeface="한컴 울주 천전리 각석체" panose="020B0600000101010101" charset="-127"/>
              <a:ea typeface="한컴 울주 천전리 각석체" panose="020B0600000101010101" charset="-127"/>
            </a:rPr>
            <a:t>꾸려보기</a:t>
          </a:r>
          <a:r>
            <a:rPr lang="en-US" altLang="ko-KR" sz="2800" dirty="0">
              <a:latin typeface="한컴 울주 천전리 각석체" panose="020B0600000101010101" charset="-127"/>
              <a:ea typeface="한컴 울주 천전리 각석체" panose="020B0600000101010101" charset="-127"/>
            </a:rPr>
            <a:t>)</a:t>
          </a:r>
          <a:endParaRPr lang="ko-KR" altLang="en-US" sz="2800" dirty="0">
            <a:latin typeface="한컴 울주 천전리 각석체" panose="020B0600000101010101" charset="-127"/>
            <a:ea typeface="한컴 울주 천전리 각석체" panose="020B0600000101010101" charset="-127"/>
          </a:endParaRPr>
        </a:p>
      </dgm:t>
    </dgm:pt>
    <dgm:pt modelId="{06C3934B-165D-4C4C-B624-70025C8D79B3}" type="parTrans" cxnId="{FCCD8DF1-69F3-42B6-BD37-7AFE9AB58D01}">
      <dgm:prSet/>
      <dgm:spPr/>
      <dgm:t>
        <a:bodyPr/>
        <a:lstStyle/>
        <a:p>
          <a:pPr latinLnBrk="1"/>
          <a:endParaRPr lang="ko-KR" altLang="en-US" sz="2400">
            <a:latin typeface="한컴 울주 천전리 각석체" panose="020B0600000101010101" charset="-127"/>
            <a:ea typeface="한컴 울주 천전리 각석체" panose="020B0600000101010101" charset="-127"/>
          </a:endParaRPr>
        </a:p>
      </dgm:t>
    </dgm:pt>
    <dgm:pt modelId="{86A27562-20F2-4448-B32B-C48551B8A2D2}" type="sibTrans" cxnId="{FCCD8DF1-69F3-42B6-BD37-7AFE9AB58D01}">
      <dgm:prSet/>
      <dgm:spPr/>
      <dgm:t>
        <a:bodyPr/>
        <a:lstStyle/>
        <a:p>
          <a:pPr latinLnBrk="1"/>
          <a:endParaRPr lang="ko-KR" altLang="en-US" sz="2400">
            <a:latin typeface="한컴 울주 천전리 각석체" panose="020B0600000101010101" charset="-127"/>
            <a:ea typeface="한컴 울주 천전리 각석체" panose="020B0600000101010101" charset="-127"/>
          </a:endParaRPr>
        </a:p>
      </dgm:t>
    </dgm:pt>
    <dgm:pt modelId="{8E6F3CC2-F051-4AD9-AC96-336001A7620E}">
      <dgm:prSet phldrT="[텍스트]" custT="1"/>
      <dgm:spPr/>
      <dgm:t>
        <a:bodyPr/>
        <a:lstStyle/>
        <a:p>
          <a:pPr latinLnBrk="1"/>
          <a:r>
            <a:rPr lang="ko-KR" altLang="en-US" sz="2800" dirty="0">
              <a:latin typeface="한컴 울주 천전리 각석체" panose="020B0600000101010101" charset="-127"/>
              <a:ea typeface="한컴 울주 천전리 각석체" panose="020B0600000101010101" charset="-127"/>
            </a:rPr>
            <a:t>최저임금제도</a:t>
          </a:r>
        </a:p>
      </dgm:t>
    </dgm:pt>
    <dgm:pt modelId="{7F70CD7F-EF9D-42B8-94E0-4EAC454F6870}" type="parTrans" cxnId="{F3DF0F9B-42E5-434C-9C9A-4015355E56C3}">
      <dgm:prSet/>
      <dgm:spPr/>
      <dgm:t>
        <a:bodyPr/>
        <a:lstStyle/>
        <a:p>
          <a:pPr latinLnBrk="1"/>
          <a:endParaRPr lang="ko-KR" altLang="en-US" sz="2400">
            <a:latin typeface="한컴 울주 천전리 각석체" panose="020B0600000101010101" charset="-127"/>
            <a:ea typeface="한컴 울주 천전리 각석체" panose="020B0600000101010101" charset="-127"/>
          </a:endParaRPr>
        </a:p>
      </dgm:t>
    </dgm:pt>
    <dgm:pt modelId="{A3F7942C-C5A4-4334-9C06-F7881FCAB547}" type="sibTrans" cxnId="{F3DF0F9B-42E5-434C-9C9A-4015355E56C3}">
      <dgm:prSet/>
      <dgm:spPr/>
      <dgm:t>
        <a:bodyPr/>
        <a:lstStyle/>
        <a:p>
          <a:pPr latinLnBrk="1"/>
          <a:endParaRPr lang="ko-KR" altLang="en-US" sz="2400">
            <a:latin typeface="한컴 울주 천전리 각석체" panose="020B0600000101010101" charset="-127"/>
            <a:ea typeface="한컴 울주 천전리 각석체" panose="020B0600000101010101" charset="-127"/>
          </a:endParaRPr>
        </a:p>
      </dgm:t>
    </dgm:pt>
    <dgm:pt modelId="{0FA78AAC-17ED-4DC7-A73D-01756511BE48}">
      <dgm:prSet phldrT="[텍스트]" custT="1"/>
      <dgm:spPr/>
      <dgm:t>
        <a:bodyPr/>
        <a:lstStyle/>
        <a:p>
          <a:pPr latinLnBrk="1"/>
          <a:r>
            <a:rPr lang="ko-KR" altLang="en-US" sz="2800" dirty="0">
              <a:latin typeface="한컴 울주 천전리 각석체" panose="020B0600000101010101" charset="-127"/>
              <a:ea typeface="한컴 울주 천전리 각석체" panose="020B0600000101010101" charset="-127"/>
            </a:rPr>
            <a:t>임금지급의 원칙</a:t>
          </a:r>
          <a:r>
            <a:rPr lang="en-US" altLang="ko-KR" sz="2800" dirty="0">
              <a:latin typeface="한컴 울주 천전리 각석체" panose="020B0600000101010101" charset="-127"/>
              <a:ea typeface="한컴 울주 천전리 각석체" panose="020B0600000101010101" charset="-127"/>
            </a:rPr>
            <a:t>, </a:t>
          </a:r>
          <a:r>
            <a:rPr lang="ko-KR" altLang="en-US" sz="2800" spc="-150" dirty="0">
              <a:latin typeface="한컴 울주 천전리 각석체" panose="020B0600000101010101" charset="-127"/>
              <a:ea typeface="한컴 울주 천전리 각석체" panose="020B0600000101010101" charset="-127"/>
            </a:rPr>
            <a:t>연장</a:t>
          </a:r>
          <a:r>
            <a:rPr lang="en-US" altLang="ko-KR" sz="2800" spc="-150" dirty="0">
              <a:latin typeface="한컴 울주 천전리 각석체" panose="020B0600000101010101" charset="-127"/>
              <a:ea typeface="한컴 울주 천전리 각석체" panose="020B0600000101010101" charset="-127"/>
            </a:rPr>
            <a:t>·</a:t>
          </a:r>
          <a:r>
            <a:rPr lang="ko-KR" altLang="en-US" sz="2800" spc="-150" dirty="0">
              <a:latin typeface="한컴 울주 천전리 각석체" panose="020B0600000101010101" charset="-127"/>
              <a:ea typeface="한컴 울주 천전리 각석체" panose="020B0600000101010101" charset="-127"/>
            </a:rPr>
            <a:t>야간</a:t>
          </a:r>
          <a:r>
            <a:rPr lang="en-US" altLang="ko-KR" sz="2800" spc="-150" dirty="0">
              <a:latin typeface="한컴 울주 천전리 각석체" panose="020B0600000101010101" charset="-127"/>
              <a:ea typeface="한컴 울주 천전리 각석체" panose="020B0600000101010101" charset="-127"/>
            </a:rPr>
            <a:t>·</a:t>
          </a:r>
          <a:r>
            <a:rPr lang="ko-KR" altLang="en-US" sz="2800" spc="-150" dirty="0">
              <a:latin typeface="한컴 울주 천전리 각석체" panose="020B0600000101010101" charset="-127"/>
              <a:ea typeface="한컴 울주 천전리 각석체" panose="020B0600000101010101" charset="-127"/>
            </a:rPr>
            <a:t>휴일근로수당</a:t>
          </a:r>
          <a:endParaRPr lang="ko-KR" altLang="en-US" sz="2800" dirty="0">
            <a:latin typeface="한컴 울주 천전리 각석체" panose="020B0600000101010101" charset="-127"/>
            <a:ea typeface="한컴 울주 천전리 각석체" panose="020B0600000101010101" charset="-127"/>
          </a:endParaRPr>
        </a:p>
      </dgm:t>
    </dgm:pt>
    <dgm:pt modelId="{EE794D64-D430-4DAD-A3D9-B5D2CFFBF5A2}" type="parTrans" cxnId="{F5B339D0-49AE-4AAA-8A19-82B5D68C237C}">
      <dgm:prSet/>
      <dgm:spPr/>
      <dgm:t>
        <a:bodyPr/>
        <a:lstStyle/>
        <a:p>
          <a:pPr latinLnBrk="1"/>
          <a:endParaRPr lang="ko-KR" altLang="en-US" sz="2400">
            <a:latin typeface="한컴 울주 천전리 각석체" panose="020B0600000101010101" charset="-127"/>
            <a:ea typeface="한컴 울주 천전리 각석체" panose="020B0600000101010101" charset="-127"/>
          </a:endParaRPr>
        </a:p>
      </dgm:t>
    </dgm:pt>
    <dgm:pt modelId="{AAD75C6B-7127-4C9A-B8F1-9B81A4FEDB78}" type="sibTrans" cxnId="{F5B339D0-49AE-4AAA-8A19-82B5D68C237C}">
      <dgm:prSet/>
      <dgm:spPr/>
      <dgm:t>
        <a:bodyPr/>
        <a:lstStyle/>
        <a:p>
          <a:pPr latinLnBrk="1"/>
          <a:endParaRPr lang="ko-KR" altLang="en-US" sz="2400">
            <a:latin typeface="한컴 울주 천전리 각석체" panose="020B0600000101010101" charset="-127"/>
            <a:ea typeface="한컴 울주 천전리 각석체" panose="020B0600000101010101" charset="-127"/>
          </a:endParaRPr>
        </a:p>
      </dgm:t>
    </dgm:pt>
    <dgm:pt modelId="{0A7162B7-EE35-4E6B-8AF8-63DB2721FED5}">
      <dgm:prSet phldrT="[텍스트]" custT="1"/>
      <dgm:spPr/>
      <dgm:t>
        <a:bodyPr/>
        <a:lstStyle/>
        <a:p>
          <a:pPr latinLnBrk="1"/>
          <a:r>
            <a:rPr lang="ko-KR" altLang="en-US" sz="2800" spc="-150" dirty="0">
              <a:latin typeface="한컴 울주 천전리 각석체" panose="020B0600000101010101" charset="-127"/>
              <a:ea typeface="한컴 울주 천전리 각석체" panose="020B0600000101010101" charset="-127"/>
            </a:rPr>
            <a:t>휴업수당</a:t>
          </a:r>
          <a:r>
            <a:rPr lang="en-US" altLang="ko-KR" sz="2800" spc="-150" dirty="0">
              <a:latin typeface="한컴 울주 천전리 각석체" panose="020B0600000101010101" charset="-127"/>
              <a:ea typeface="한컴 울주 천전리 각석체" panose="020B0600000101010101" charset="-127"/>
            </a:rPr>
            <a:t>, </a:t>
          </a:r>
          <a:r>
            <a:rPr lang="ko-KR" altLang="en-US" sz="2800" spc="-150" dirty="0">
              <a:latin typeface="한컴 울주 천전리 각석체" panose="020B0600000101010101" charset="-127"/>
              <a:ea typeface="한컴 울주 천전리 각석체" panose="020B0600000101010101" charset="-127"/>
            </a:rPr>
            <a:t>퇴직금</a:t>
          </a:r>
          <a:r>
            <a:rPr lang="en-US" altLang="ko-KR" sz="2800" spc="-150" dirty="0">
              <a:latin typeface="한컴 울주 천전리 각석체" panose="020B0600000101010101" charset="-127"/>
              <a:ea typeface="한컴 울주 천전리 각석체" panose="020B0600000101010101" charset="-127"/>
            </a:rPr>
            <a:t>, </a:t>
          </a:r>
          <a:r>
            <a:rPr lang="ko-KR" altLang="en-US" sz="2800" spc="-150" dirty="0">
              <a:latin typeface="한컴 울주 천전리 각석체" panose="020B0600000101010101" charset="-127"/>
              <a:ea typeface="한컴 울주 천전리 각석체" panose="020B0600000101010101" charset="-127"/>
            </a:rPr>
            <a:t>해고예고수당</a:t>
          </a:r>
          <a:endParaRPr lang="ko-KR" altLang="en-US" sz="2800" dirty="0">
            <a:latin typeface="한컴 울주 천전리 각석체" panose="020B0600000101010101" charset="-127"/>
            <a:ea typeface="한컴 울주 천전리 각석체" panose="020B0600000101010101" charset="-127"/>
          </a:endParaRPr>
        </a:p>
      </dgm:t>
    </dgm:pt>
    <dgm:pt modelId="{428EB6FF-3002-4F80-9CA3-F6D395405824}" type="parTrans" cxnId="{86CC90B9-CD43-438B-9554-4184E9ED0018}">
      <dgm:prSet/>
      <dgm:spPr/>
      <dgm:t>
        <a:bodyPr/>
        <a:lstStyle/>
        <a:p>
          <a:pPr latinLnBrk="1"/>
          <a:endParaRPr lang="ko-KR" altLang="en-US" sz="2400">
            <a:latin typeface="한컴 울주 천전리 각석체" panose="020B0600000101010101" charset="-127"/>
            <a:ea typeface="한컴 울주 천전리 각석체" panose="020B0600000101010101" charset="-127"/>
          </a:endParaRPr>
        </a:p>
      </dgm:t>
    </dgm:pt>
    <dgm:pt modelId="{38BDE887-B2FE-46BF-BB3E-473D58CF8B81}" type="sibTrans" cxnId="{86CC90B9-CD43-438B-9554-4184E9ED0018}">
      <dgm:prSet/>
      <dgm:spPr/>
      <dgm:t>
        <a:bodyPr/>
        <a:lstStyle/>
        <a:p>
          <a:pPr latinLnBrk="1"/>
          <a:endParaRPr lang="ko-KR" altLang="en-US" sz="2400">
            <a:latin typeface="한컴 울주 천전리 각석체" panose="020B0600000101010101" charset="-127"/>
            <a:ea typeface="한컴 울주 천전리 각석체" panose="020B0600000101010101" charset="-127"/>
          </a:endParaRPr>
        </a:p>
      </dgm:t>
    </dgm:pt>
    <dgm:pt modelId="{587F7ED4-2CCB-412C-AE50-E96143B4FBD8}">
      <dgm:prSet phldrT="[텍스트]" custT="1"/>
      <dgm:spPr/>
      <dgm:t>
        <a:bodyPr/>
        <a:lstStyle/>
        <a:p>
          <a:pPr latinLnBrk="1"/>
          <a:r>
            <a:rPr lang="ko-KR" altLang="en-US" sz="2800" spc="-150" dirty="0">
              <a:latin typeface="한컴 울주 천전리 각석체" panose="020B0600000101010101" charset="-127"/>
              <a:ea typeface="한컴 울주 천전리 각석체" panose="020B0600000101010101" charset="-127"/>
            </a:rPr>
            <a:t>체불임금 해결방안</a:t>
          </a:r>
          <a:endParaRPr lang="ko-KR" altLang="en-US" sz="2800" dirty="0">
            <a:latin typeface="한컴 울주 천전리 각석체" panose="020B0600000101010101" charset="-127"/>
            <a:ea typeface="한컴 울주 천전리 각석체" panose="020B0600000101010101" charset="-127"/>
          </a:endParaRPr>
        </a:p>
      </dgm:t>
    </dgm:pt>
    <dgm:pt modelId="{250A0685-B137-4908-B1CB-DEC37C5E4E21}" type="parTrans" cxnId="{13ED373C-7467-436D-AA35-3500FF8D8A4C}">
      <dgm:prSet/>
      <dgm:spPr/>
      <dgm:t>
        <a:bodyPr/>
        <a:lstStyle/>
        <a:p>
          <a:pPr latinLnBrk="1"/>
          <a:endParaRPr lang="ko-KR" altLang="en-US" sz="2400">
            <a:latin typeface="한컴 울주 천전리 각석체" panose="020B0600000101010101" charset="-127"/>
            <a:ea typeface="한컴 울주 천전리 각석체" panose="020B0600000101010101" charset="-127"/>
          </a:endParaRPr>
        </a:p>
      </dgm:t>
    </dgm:pt>
    <dgm:pt modelId="{C32CA66B-9449-447F-BA53-20651ACC13E8}" type="sibTrans" cxnId="{13ED373C-7467-436D-AA35-3500FF8D8A4C}">
      <dgm:prSet/>
      <dgm:spPr/>
      <dgm:t>
        <a:bodyPr/>
        <a:lstStyle/>
        <a:p>
          <a:pPr latinLnBrk="1"/>
          <a:endParaRPr lang="ko-KR" altLang="en-US" sz="2400">
            <a:latin typeface="한컴 울주 천전리 각석체" panose="020B0600000101010101" charset="-127"/>
            <a:ea typeface="한컴 울주 천전리 각석체" panose="020B0600000101010101" charset="-127"/>
          </a:endParaRPr>
        </a:p>
      </dgm:t>
    </dgm:pt>
    <dgm:pt modelId="{A2899C9F-25AD-476F-9475-AF8600C45AD9}" type="pres">
      <dgm:prSet presAssocID="{1DF6F7C6-88D8-4ADF-9C41-7BF19E5B4DAA}" presName="Name0" presStyleCnt="0">
        <dgm:presLayoutVars>
          <dgm:chMax val="7"/>
          <dgm:chPref val="7"/>
          <dgm:dir/>
        </dgm:presLayoutVars>
      </dgm:prSet>
      <dgm:spPr/>
    </dgm:pt>
    <dgm:pt modelId="{96E4BC88-699A-4F18-ADEF-A947C51A7963}" type="pres">
      <dgm:prSet presAssocID="{1DF6F7C6-88D8-4ADF-9C41-7BF19E5B4DAA}" presName="Name1" presStyleCnt="0"/>
      <dgm:spPr/>
    </dgm:pt>
    <dgm:pt modelId="{929A7994-A168-466B-8F2A-3DA714BD0305}" type="pres">
      <dgm:prSet presAssocID="{1DF6F7C6-88D8-4ADF-9C41-7BF19E5B4DAA}" presName="cycle" presStyleCnt="0"/>
      <dgm:spPr/>
    </dgm:pt>
    <dgm:pt modelId="{ECB2D9D1-BCC1-4DBC-8F87-87A67342AD37}" type="pres">
      <dgm:prSet presAssocID="{1DF6F7C6-88D8-4ADF-9C41-7BF19E5B4DAA}" presName="srcNode" presStyleLbl="node1" presStyleIdx="0" presStyleCnt="5"/>
      <dgm:spPr/>
    </dgm:pt>
    <dgm:pt modelId="{E085FCBD-4ED4-476C-8B30-2D74706AA394}" type="pres">
      <dgm:prSet presAssocID="{1DF6F7C6-88D8-4ADF-9C41-7BF19E5B4DAA}" presName="conn" presStyleLbl="parChTrans1D2" presStyleIdx="0" presStyleCnt="1"/>
      <dgm:spPr/>
    </dgm:pt>
    <dgm:pt modelId="{F56E5383-477D-4FBD-B26A-CCBCAAF21069}" type="pres">
      <dgm:prSet presAssocID="{1DF6F7C6-88D8-4ADF-9C41-7BF19E5B4DAA}" presName="extraNode" presStyleLbl="node1" presStyleIdx="0" presStyleCnt="5"/>
      <dgm:spPr/>
    </dgm:pt>
    <dgm:pt modelId="{C617CA78-CE8B-4A06-AFE0-ACB4AF21C177}" type="pres">
      <dgm:prSet presAssocID="{1DF6F7C6-88D8-4ADF-9C41-7BF19E5B4DAA}" presName="dstNode" presStyleLbl="node1" presStyleIdx="0" presStyleCnt="5"/>
      <dgm:spPr/>
    </dgm:pt>
    <dgm:pt modelId="{B4190CA9-5F69-496F-9FA2-D8F25AAC0000}" type="pres">
      <dgm:prSet presAssocID="{99BD79BF-E9F7-4B33-B57D-10DFD4FE8F2A}" presName="text_1" presStyleLbl="node1" presStyleIdx="0" presStyleCnt="5">
        <dgm:presLayoutVars>
          <dgm:bulletEnabled val="1"/>
        </dgm:presLayoutVars>
      </dgm:prSet>
      <dgm:spPr/>
    </dgm:pt>
    <dgm:pt modelId="{B50C0A45-8DB4-462E-98AE-094199474199}" type="pres">
      <dgm:prSet presAssocID="{99BD79BF-E9F7-4B33-B57D-10DFD4FE8F2A}" presName="accent_1" presStyleCnt="0"/>
      <dgm:spPr/>
    </dgm:pt>
    <dgm:pt modelId="{CB83EAEF-DF27-4BDD-9649-E880200DB485}" type="pres">
      <dgm:prSet presAssocID="{99BD79BF-E9F7-4B33-B57D-10DFD4FE8F2A}" presName="accentRepeatNode" presStyleLbl="solidFgAcc1" presStyleIdx="0" presStyleCnt="5"/>
      <dgm:spPr/>
    </dgm:pt>
    <dgm:pt modelId="{D3A26699-7B7C-4A4C-85E9-2CC1EB8105D9}" type="pres">
      <dgm:prSet presAssocID="{8E6F3CC2-F051-4AD9-AC96-336001A7620E}" presName="text_2" presStyleLbl="node1" presStyleIdx="1" presStyleCnt="5">
        <dgm:presLayoutVars>
          <dgm:bulletEnabled val="1"/>
        </dgm:presLayoutVars>
      </dgm:prSet>
      <dgm:spPr/>
    </dgm:pt>
    <dgm:pt modelId="{6E19094B-84E3-444E-AAA1-AFCB91E024FB}" type="pres">
      <dgm:prSet presAssocID="{8E6F3CC2-F051-4AD9-AC96-336001A7620E}" presName="accent_2" presStyleCnt="0"/>
      <dgm:spPr/>
    </dgm:pt>
    <dgm:pt modelId="{4DD44C6E-01DE-465C-ABC7-D34F1C5EE148}" type="pres">
      <dgm:prSet presAssocID="{8E6F3CC2-F051-4AD9-AC96-336001A7620E}" presName="accentRepeatNode" presStyleLbl="solidFgAcc1" presStyleIdx="1" presStyleCnt="5" custLinFactNeighborX="198" custLinFactNeighborY="-4531"/>
      <dgm:spPr/>
    </dgm:pt>
    <dgm:pt modelId="{66DF9CC1-F682-474F-8243-677F3DF82B5F}" type="pres">
      <dgm:prSet presAssocID="{0FA78AAC-17ED-4DC7-A73D-01756511BE48}" presName="text_3" presStyleLbl="node1" presStyleIdx="2" presStyleCnt="5">
        <dgm:presLayoutVars>
          <dgm:bulletEnabled val="1"/>
        </dgm:presLayoutVars>
      </dgm:prSet>
      <dgm:spPr/>
    </dgm:pt>
    <dgm:pt modelId="{5AC3009A-8D51-40DA-B1B1-2F12628F13F7}" type="pres">
      <dgm:prSet presAssocID="{0FA78AAC-17ED-4DC7-A73D-01756511BE48}" presName="accent_3" presStyleCnt="0"/>
      <dgm:spPr/>
    </dgm:pt>
    <dgm:pt modelId="{1E7F14D1-E0D6-4E94-B4D1-A80BEFA154BA}" type="pres">
      <dgm:prSet presAssocID="{0FA78AAC-17ED-4DC7-A73D-01756511BE48}" presName="accentRepeatNode" presStyleLbl="solidFgAcc1" presStyleIdx="2" presStyleCnt="5"/>
      <dgm:spPr/>
    </dgm:pt>
    <dgm:pt modelId="{B1E99160-0416-428D-BE26-B428ACC3B211}" type="pres">
      <dgm:prSet presAssocID="{0A7162B7-EE35-4E6B-8AF8-63DB2721FED5}" presName="text_4" presStyleLbl="node1" presStyleIdx="3" presStyleCnt="5">
        <dgm:presLayoutVars>
          <dgm:bulletEnabled val="1"/>
        </dgm:presLayoutVars>
      </dgm:prSet>
      <dgm:spPr/>
    </dgm:pt>
    <dgm:pt modelId="{610F12D9-E206-4459-8499-E4F2263B4B29}" type="pres">
      <dgm:prSet presAssocID="{0A7162B7-EE35-4E6B-8AF8-63DB2721FED5}" presName="accent_4" presStyleCnt="0"/>
      <dgm:spPr/>
    </dgm:pt>
    <dgm:pt modelId="{026D0DCF-648A-4AAD-828C-43139EAC2C8E}" type="pres">
      <dgm:prSet presAssocID="{0A7162B7-EE35-4E6B-8AF8-63DB2721FED5}" presName="accentRepeatNode" presStyleLbl="solidFgAcc1" presStyleIdx="3" presStyleCnt="5"/>
      <dgm:spPr/>
    </dgm:pt>
    <dgm:pt modelId="{6345FED6-FAC7-4B5D-8C1F-34DA5A6B3573}" type="pres">
      <dgm:prSet presAssocID="{587F7ED4-2CCB-412C-AE50-E96143B4FBD8}" presName="text_5" presStyleLbl="node1" presStyleIdx="4" presStyleCnt="5">
        <dgm:presLayoutVars>
          <dgm:bulletEnabled val="1"/>
        </dgm:presLayoutVars>
      </dgm:prSet>
      <dgm:spPr/>
    </dgm:pt>
    <dgm:pt modelId="{6CA88F7D-9892-44AC-B95D-1370FDBAF10A}" type="pres">
      <dgm:prSet presAssocID="{587F7ED4-2CCB-412C-AE50-E96143B4FBD8}" presName="accent_5" presStyleCnt="0"/>
      <dgm:spPr/>
    </dgm:pt>
    <dgm:pt modelId="{3EEF8D7D-B6E3-4B9D-9285-D29529B1F0C5}" type="pres">
      <dgm:prSet presAssocID="{587F7ED4-2CCB-412C-AE50-E96143B4FBD8}" presName="accentRepeatNode" presStyleLbl="solidFgAcc1" presStyleIdx="4" presStyleCnt="5"/>
      <dgm:spPr/>
    </dgm:pt>
  </dgm:ptLst>
  <dgm:cxnLst>
    <dgm:cxn modelId="{13ED373C-7467-436D-AA35-3500FF8D8A4C}" srcId="{1DF6F7C6-88D8-4ADF-9C41-7BF19E5B4DAA}" destId="{587F7ED4-2CCB-412C-AE50-E96143B4FBD8}" srcOrd="4" destOrd="0" parTransId="{250A0685-B137-4908-B1CB-DEC37C5E4E21}" sibTransId="{C32CA66B-9449-447F-BA53-20651ACC13E8}"/>
    <dgm:cxn modelId="{A446665B-6011-4793-8E94-B5ADE6E5A2DA}" type="presOf" srcId="{86A27562-20F2-4448-B32B-C48551B8A2D2}" destId="{E085FCBD-4ED4-476C-8B30-2D74706AA394}" srcOrd="0" destOrd="0" presId="urn:microsoft.com/office/officeart/2008/layout/VerticalCurvedList"/>
    <dgm:cxn modelId="{5904BF5B-4D44-4669-A76C-BB36A90CD195}" type="presOf" srcId="{1DF6F7C6-88D8-4ADF-9C41-7BF19E5B4DAA}" destId="{A2899C9F-25AD-476F-9475-AF8600C45AD9}" srcOrd="0" destOrd="0" presId="urn:microsoft.com/office/officeart/2008/layout/VerticalCurvedList"/>
    <dgm:cxn modelId="{BE6DA07B-89CD-4BA5-80B6-F488012C37B7}" type="presOf" srcId="{8E6F3CC2-F051-4AD9-AC96-336001A7620E}" destId="{D3A26699-7B7C-4A4C-85E9-2CC1EB8105D9}" srcOrd="0" destOrd="0" presId="urn:microsoft.com/office/officeart/2008/layout/VerticalCurvedList"/>
    <dgm:cxn modelId="{95C1E47D-9109-49A4-B6D0-A8F2A195BFA7}" type="presOf" srcId="{587F7ED4-2CCB-412C-AE50-E96143B4FBD8}" destId="{6345FED6-FAC7-4B5D-8C1F-34DA5A6B3573}" srcOrd="0" destOrd="0" presId="urn:microsoft.com/office/officeart/2008/layout/VerticalCurvedList"/>
    <dgm:cxn modelId="{F3DF0F9B-42E5-434C-9C9A-4015355E56C3}" srcId="{1DF6F7C6-88D8-4ADF-9C41-7BF19E5B4DAA}" destId="{8E6F3CC2-F051-4AD9-AC96-336001A7620E}" srcOrd="1" destOrd="0" parTransId="{7F70CD7F-EF9D-42B8-94E0-4EAC454F6870}" sibTransId="{A3F7942C-C5A4-4334-9C06-F7881FCAB547}"/>
    <dgm:cxn modelId="{86CC90B9-CD43-438B-9554-4184E9ED0018}" srcId="{1DF6F7C6-88D8-4ADF-9C41-7BF19E5B4DAA}" destId="{0A7162B7-EE35-4E6B-8AF8-63DB2721FED5}" srcOrd="3" destOrd="0" parTransId="{428EB6FF-3002-4F80-9CA3-F6D395405824}" sibTransId="{38BDE887-B2FE-46BF-BB3E-473D58CF8B81}"/>
    <dgm:cxn modelId="{C8F84ECC-D981-4C1C-AC9F-01C567BC7318}" type="presOf" srcId="{0FA78AAC-17ED-4DC7-A73D-01756511BE48}" destId="{66DF9CC1-F682-474F-8243-677F3DF82B5F}" srcOrd="0" destOrd="0" presId="urn:microsoft.com/office/officeart/2008/layout/VerticalCurvedList"/>
    <dgm:cxn modelId="{F5B339D0-49AE-4AAA-8A19-82B5D68C237C}" srcId="{1DF6F7C6-88D8-4ADF-9C41-7BF19E5B4DAA}" destId="{0FA78AAC-17ED-4DC7-A73D-01756511BE48}" srcOrd="2" destOrd="0" parTransId="{EE794D64-D430-4DAD-A3D9-B5D2CFFBF5A2}" sibTransId="{AAD75C6B-7127-4C9A-B8F1-9B81A4FEDB78}"/>
    <dgm:cxn modelId="{9244C7DF-1B6E-414F-995A-FD914FC445E8}" type="presOf" srcId="{0A7162B7-EE35-4E6B-8AF8-63DB2721FED5}" destId="{B1E99160-0416-428D-BE26-B428ACC3B211}" srcOrd="0" destOrd="0" presId="urn:microsoft.com/office/officeart/2008/layout/VerticalCurvedList"/>
    <dgm:cxn modelId="{3DEE9EE3-165D-49B3-B37D-E9D5954D7DB5}" type="presOf" srcId="{99BD79BF-E9F7-4B33-B57D-10DFD4FE8F2A}" destId="{B4190CA9-5F69-496F-9FA2-D8F25AAC0000}" srcOrd="0" destOrd="0" presId="urn:microsoft.com/office/officeart/2008/layout/VerticalCurvedList"/>
    <dgm:cxn modelId="{FCCD8DF1-69F3-42B6-BD37-7AFE9AB58D01}" srcId="{1DF6F7C6-88D8-4ADF-9C41-7BF19E5B4DAA}" destId="{99BD79BF-E9F7-4B33-B57D-10DFD4FE8F2A}" srcOrd="0" destOrd="0" parTransId="{06C3934B-165D-4C4C-B624-70025C8D79B3}" sibTransId="{86A27562-20F2-4448-B32B-C48551B8A2D2}"/>
    <dgm:cxn modelId="{6C12943E-BABD-480B-A77C-B56AB665BF8B}" type="presParOf" srcId="{A2899C9F-25AD-476F-9475-AF8600C45AD9}" destId="{96E4BC88-699A-4F18-ADEF-A947C51A7963}" srcOrd="0" destOrd="0" presId="urn:microsoft.com/office/officeart/2008/layout/VerticalCurvedList"/>
    <dgm:cxn modelId="{D8642E39-D9C0-40D9-A41E-EBE5F5A74C9B}" type="presParOf" srcId="{96E4BC88-699A-4F18-ADEF-A947C51A7963}" destId="{929A7994-A168-466B-8F2A-3DA714BD0305}" srcOrd="0" destOrd="0" presId="urn:microsoft.com/office/officeart/2008/layout/VerticalCurvedList"/>
    <dgm:cxn modelId="{83644E4A-BF71-4CB2-AE6B-2318E35CC875}" type="presParOf" srcId="{929A7994-A168-466B-8F2A-3DA714BD0305}" destId="{ECB2D9D1-BCC1-4DBC-8F87-87A67342AD37}" srcOrd="0" destOrd="0" presId="urn:microsoft.com/office/officeart/2008/layout/VerticalCurvedList"/>
    <dgm:cxn modelId="{44DCA5FB-C396-4BE8-9A52-3B9CE70A6B53}" type="presParOf" srcId="{929A7994-A168-466B-8F2A-3DA714BD0305}" destId="{E085FCBD-4ED4-476C-8B30-2D74706AA394}" srcOrd="1" destOrd="0" presId="urn:microsoft.com/office/officeart/2008/layout/VerticalCurvedList"/>
    <dgm:cxn modelId="{1C4BC6F1-0890-4769-B3FF-F2F2D96C90F4}" type="presParOf" srcId="{929A7994-A168-466B-8F2A-3DA714BD0305}" destId="{F56E5383-477D-4FBD-B26A-CCBCAAF21069}" srcOrd="2" destOrd="0" presId="urn:microsoft.com/office/officeart/2008/layout/VerticalCurvedList"/>
    <dgm:cxn modelId="{47D802EE-4B6A-4CB7-A7EA-5F23F71309A7}" type="presParOf" srcId="{929A7994-A168-466B-8F2A-3DA714BD0305}" destId="{C617CA78-CE8B-4A06-AFE0-ACB4AF21C177}" srcOrd="3" destOrd="0" presId="urn:microsoft.com/office/officeart/2008/layout/VerticalCurvedList"/>
    <dgm:cxn modelId="{7B2F81AF-4866-4EEC-BF00-78D03FC17720}" type="presParOf" srcId="{96E4BC88-699A-4F18-ADEF-A947C51A7963}" destId="{B4190CA9-5F69-496F-9FA2-D8F25AAC0000}" srcOrd="1" destOrd="0" presId="urn:microsoft.com/office/officeart/2008/layout/VerticalCurvedList"/>
    <dgm:cxn modelId="{35F65341-B984-4CA8-9CA2-6B9C4B4A1AC9}" type="presParOf" srcId="{96E4BC88-699A-4F18-ADEF-A947C51A7963}" destId="{B50C0A45-8DB4-462E-98AE-094199474199}" srcOrd="2" destOrd="0" presId="urn:microsoft.com/office/officeart/2008/layout/VerticalCurvedList"/>
    <dgm:cxn modelId="{44D5355F-0826-4BD4-A7F7-354B7E7300B3}" type="presParOf" srcId="{B50C0A45-8DB4-462E-98AE-094199474199}" destId="{CB83EAEF-DF27-4BDD-9649-E880200DB485}" srcOrd="0" destOrd="0" presId="urn:microsoft.com/office/officeart/2008/layout/VerticalCurvedList"/>
    <dgm:cxn modelId="{5676CD7C-4FFD-44E7-AF54-3BD058FE64DE}" type="presParOf" srcId="{96E4BC88-699A-4F18-ADEF-A947C51A7963}" destId="{D3A26699-7B7C-4A4C-85E9-2CC1EB8105D9}" srcOrd="3" destOrd="0" presId="urn:microsoft.com/office/officeart/2008/layout/VerticalCurvedList"/>
    <dgm:cxn modelId="{ED507AF3-1BD5-4E40-96C8-E745A0836A85}" type="presParOf" srcId="{96E4BC88-699A-4F18-ADEF-A947C51A7963}" destId="{6E19094B-84E3-444E-AAA1-AFCB91E024FB}" srcOrd="4" destOrd="0" presId="urn:microsoft.com/office/officeart/2008/layout/VerticalCurvedList"/>
    <dgm:cxn modelId="{C013A2E7-9358-4F90-B3D9-02AE110A9D77}" type="presParOf" srcId="{6E19094B-84E3-444E-AAA1-AFCB91E024FB}" destId="{4DD44C6E-01DE-465C-ABC7-D34F1C5EE148}" srcOrd="0" destOrd="0" presId="urn:microsoft.com/office/officeart/2008/layout/VerticalCurvedList"/>
    <dgm:cxn modelId="{7EFC440C-2C18-46FE-B948-E6B460594139}" type="presParOf" srcId="{96E4BC88-699A-4F18-ADEF-A947C51A7963}" destId="{66DF9CC1-F682-474F-8243-677F3DF82B5F}" srcOrd="5" destOrd="0" presId="urn:microsoft.com/office/officeart/2008/layout/VerticalCurvedList"/>
    <dgm:cxn modelId="{F7DD26CD-43CF-4556-B891-D2A5361288E7}" type="presParOf" srcId="{96E4BC88-699A-4F18-ADEF-A947C51A7963}" destId="{5AC3009A-8D51-40DA-B1B1-2F12628F13F7}" srcOrd="6" destOrd="0" presId="urn:microsoft.com/office/officeart/2008/layout/VerticalCurvedList"/>
    <dgm:cxn modelId="{E732AF29-2F93-4AD2-AA47-EE39E825B4AF}" type="presParOf" srcId="{5AC3009A-8D51-40DA-B1B1-2F12628F13F7}" destId="{1E7F14D1-E0D6-4E94-B4D1-A80BEFA154BA}" srcOrd="0" destOrd="0" presId="urn:microsoft.com/office/officeart/2008/layout/VerticalCurvedList"/>
    <dgm:cxn modelId="{279AEF5D-CA61-42BC-9BFC-B18D8A9C4D1B}" type="presParOf" srcId="{96E4BC88-699A-4F18-ADEF-A947C51A7963}" destId="{B1E99160-0416-428D-BE26-B428ACC3B211}" srcOrd="7" destOrd="0" presId="urn:microsoft.com/office/officeart/2008/layout/VerticalCurvedList"/>
    <dgm:cxn modelId="{D36622C9-0E9F-4BFC-9EBE-64F1AFFE1824}" type="presParOf" srcId="{96E4BC88-699A-4F18-ADEF-A947C51A7963}" destId="{610F12D9-E206-4459-8499-E4F2263B4B29}" srcOrd="8" destOrd="0" presId="urn:microsoft.com/office/officeart/2008/layout/VerticalCurvedList"/>
    <dgm:cxn modelId="{4CA3D25F-E6AD-4FF1-989E-842B783225DA}" type="presParOf" srcId="{610F12D9-E206-4459-8499-E4F2263B4B29}" destId="{026D0DCF-648A-4AAD-828C-43139EAC2C8E}" srcOrd="0" destOrd="0" presId="urn:microsoft.com/office/officeart/2008/layout/VerticalCurvedList"/>
    <dgm:cxn modelId="{85CE5DC0-DF1F-4ABB-A1E8-3B9C13C77706}" type="presParOf" srcId="{96E4BC88-699A-4F18-ADEF-A947C51A7963}" destId="{6345FED6-FAC7-4B5D-8C1F-34DA5A6B3573}" srcOrd="9" destOrd="0" presId="urn:microsoft.com/office/officeart/2008/layout/VerticalCurvedList"/>
    <dgm:cxn modelId="{E3225B81-841F-4DDA-99EF-6A66EBC62582}" type="presParOf" srcId="{96E4BC88-699A-4F18-ADEF-A947C51A7963}" destId="{6CA88F7D-9892-44AC-B95D-1370FDBAF10A}" srcOrd="10" destOrd="0" presId="urn:microsoft.com/office/officeart/2008/layout/VerticalCurvedList"/>
    <dgm:cxn modelId="{DE04D785-C501-4195-8CA1-6189A631D137}" type="presParOf" srcId="{6CA88F7D-9892-44AC-B95D-1370FDBAF10A}" destId="{3EEF8D7D-B6E3-4B9D-9285-D29529B1F0C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85FCBD-4ED4-476C-8B30-2D74706AA394}">
      <dsp:nvSpPr>
        <dsp:cNvPr id="0" name=""/>
        <dsp:cNvSpPr/>
      </dsp:nvSpPr>
      <dsp:spPr>
        <a:xfrm>
          <a:off x="-6017754" y="-920805"/>
          <a:ext cx="7163734" cy="7163734"/>
        </a:xfrm>
        <a:prstGeom prst="blockArc">
          <a:avLst>
            <a:gd name="adj1" fmla="val 18900000"/>
            <a:gd name="adj2" fmla="val 2700000"/>
            <a:gd name="adj3" fmla="val 302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190CA9-5F69-496F-9FA2-D8F25AAC0000}">
      <dsp:nvSpPr>
        <dsp:cNvPr id="0" name=""/>
        <dsp:cNvSpPr/>
      </dsp:nvSpPr>
      <dsp:spPr>
        <a:xfrm>
          <a:off x="500796" y="332526"/>
          <a:ext cx="7561050" cy="66547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28223" tIns="71120" rIns="71120" bIns="71120" numCol="1" spcCol="1270" anchor="ctr" anchorCtr="0">
          <a:noAutofit/>
        </a:bodyPr>
        <a:lstStyle/>
        <a:p>
          <a:pPr marL="0" lvl="0" indent="0" algn="l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800" kern="1200" dirty="0">
              <a:latin typeface="한컴 울주 천전리 각석체" panose="020B0600000101010101" charset="-127"/>
              <a:ea typeface="한컴 울주 천전리 각석체" panose="020B0600000101010101" charset="-127"/>
            </a:rPr>
            <a:t>활동</a:t>
          </a:r>
          <a:r>
            <a:rPr lang="en-US" altLang="ko-KR" sz="2800" kern="1200" dirty="0">
              <a:latin typeface="한컴 울주 천전리 각석체" panose="020B0600000101010101" charset="-127"/>
              <a:ea typeface="한컴 울주 천전리 각석체" panose="020B0600000101010101" charset="-127"/>
            </a:rPr>
            <a:t>(</a:t>
          </a:r>
          <a:r>
            <a:rPr lang="ko-KR" altLang="en-US" sz="2800" kern="1200" dirty="0">
              <a:latin typeface="한컴 울주 천전리 각석체" panose="020B0600000101010101" charset="-127"/>
              <a:ea typeface="한컴 울주 천전리 각석체" panose="020B0600000101010101" charset="-127"/>
            </a:rPr>
            <a:t>독립생활 </a:t>
          </a:r>
          <a:r>
            <a:rPr lang="ko-KR" altLang="en-US" sz="2800" kern="1200" dirty="0" err="1">
              <a:latin typeface="한컴 울주 천전리 각석체" panose="020B0600000101010101" charset="-127"/>
              <a:ea typeface="한컴 울주 천전리 각석체" panose="020B0600000101010101" charset="-127"/>
            </a:rPr>
            <a:t>꾸려보기</a:t>
          </a:r>
          <a:r>
            <a:rPr lang="en-US" altLang="ko-KR" sz="2800" kern="1200" dirty="0">
              <a:latin typeface="한컴 울주 천전리 각석체" panose="020B0600000101010101" charset="-127"/>
              <a:ea typeface="한컴 울주 천전리 각석체" panose="020B0600000101010101" charset="-127"/>
            </a:rPr>
            <a:t>)</a:t>
          </a:r>
          <a:endParaRPr lang="ko-KR" altLang="en-US" sz="2800" kern="1200" dirty="0">
            <a:latin typeface="한컴 울주 천전리 각석체" panose="020B0600000101010101" charset="-127"/>
            <a:ea typeface="한컴 울주 천전리 각석체" panose="020B0600000101010101" charset="-127"/>
          </a:endParaRPr>
        </a:p>
      </dsp:txBody>
      <dsp:txXfrm>
        <a:off x="500796" y="332526"/>
        <a:ext cx="7561050" cy="665478"/>
      </dsp:txXfrm>
    </dsp:sp>
    <dsp:sp modelId="{CB83EAEF-DF27-4BDD-9649-E880200DB485}">
      <dsp:nvSpPr>
        <dsp:cNvPr id="0" name=""/>
        <dsp:cNvSpPr/>
      </dsp:nvSpPr>
      <dsp:spPr>
        <a:xfrm>
          <a:off x="84872" y="249341"/>
          <a:ext cx="831847" cy="83184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D3A26699-7B7C-4A4C-85E9-2CC1EB8105D9}">
      <dsp:nvSpPr>
        <dsp:cNvPr id="0" name=""/>
        <dsp:cNvSpPr/>
      </dsp:nvSpPr>
      <dsp:spPr>
        <a:xfrm>
          <a:off x="977658" y="1330424"/>
          <a:ext cx="7084187" cy="66547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28223" tIns="71120" rIns="71120" bIns="71120" numCol="1" spcCol="1270" anchor="ctr" anchorCtr="0">
          <a:noAutofit/>
        </a:bodyPr>
        <a:lstStyle/>
        <a:p>
          <a:pPr marL="0" lvl="0" indent="0" algn="l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800" kern="1200" dirty="0">
              <a:latin typeface="한컴 울주 천전리 각석체" panose="020B0600000101010101" charset="-127"/>
              <a:ea typeface="한컴 울주 천전리 각석체" panose="020B0600000101010101" charset="-127"/>
            </a:rPr>
            <a:t>최저임금제도</a:t>
          </a:r>
        </a:p>
      </dsp:txBody>
      <dsp:txXfrm>
        <a:off x="977658" y="1330424"/>
        <a:ext cx="7084187" cy="665478"/>
      </dsp:txXfrm>
    </dsp:sp>
    <dsp:sp modelId="{4DD44C6E-01DE-465C-ABC7-D34F1C5EE148}">
      <dsp:nvSpPr>
        <dsp:cNvPr id="0" name=""/>
        <dsp:cNvSpPr/>
      </dsp:nvSpPr>
      <dsp:spPr>
        <a:xfrm>
          <a:off x="563381" y="1209548"/>
          <a:ext cx="831847" cy="83184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6DF9CC1-F682-474F-8243-677F3DF82B5F}">
      <dsp:nvSpPr>
        <dsp:cNvPr id="0" name=""/>
        <dsp:cNvSpPr/>
      </dsp:nvSpPr>
      <dsp:spPr>
        <a:xfrm>
          <a:off x="1124017" y="2328322"/>
          <a:ext cx="6937829" cy="66547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28223" tIns="71120" rIns="71120" bIns="71120" numCol="1" spcCol="1270" anchor="ctr" anchorCtr="0">
          <a:noAutofit/>
        </a:bodyPr>
        <a:lstStyle/>
        <a:p>
          <a:pPr marL="0" lvl="0" indent="0" algn="l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800" kern="1200" dirty="0">
              <a:latin typeface="한컴 울주 천전리 각석체" panose="020B0600000101010101" charset="-127"/>
              <a:ea typeface="한컴 울주 천전리 각석체" panose="020B0600000101010101" charset="-127"/>
            </a:rPr>
            <a:t>임금지급의 원칙</a:t>
          </a:r>
          <a:r>
            <a:rPr lang="en-US" altLang="ko-KR" sz="2800" kern="1200" dirty="0">
              <a:latin typeface="한컴 울주 천전리 각석체" panose="020B0600000101010101" charset="-127"/>
              <a:ea typeface="한컴 울주 천전리 각석체" panose="020B0600000101010101" charset="-127"/>
            </a:rPr>
            <a:t>, </a:t>
          </a:r>
          <a:r>
            <a:rPr lang="ko-KR" altLang="en-US" sz="2800" kern="1200" spc="-150" dirty="0">
              <a:latin typeface="한컴 울주 천전리 각석체" panose="020B0600000101010101" charset="-127"/>
              <a:ea typeface="한컴 울주 천전리 각석체" panose="020B0600000101010101" charset="-127"/>
            </a:rPr>
            <a:t>연장</a:t>
          </a:r>
          <a:r>
            <a:rPr lang="en-US" altLang="ko-KR" sz="2800" kern="1200" spc="-150" dirty="0">
              <a:latin typeface="한컴 울주 천전리 각석체" panose="020B0600000101010101" charset="-127"/>
              <a:ea typeface="한컴 울주 천전리 각석체" panose="020B0600000101010101" charset="-127"/>
            </a:rPr>
            <a:t>·</a:t>
          </a:r>
          <a:r>
            <a:rPr lang="ko-KR" altLang="en-US" sz="2800" kern="1200" spc="-150" dirty="0">
              <a:latin typeface="한컴 울주 천전리 각석체" panose="020B0600000101010101" charset="-127"/>
              <a:ea typeface="한컴 울주 천전리 각석체" panose="020B0600000101010101" charset="-127"/>
            </a:rPr>
            <a:t>야간</a:t>
          </a:r>
          <a:r>
            <a:rPr lang="en-US" altLang="ko-KR" sz="2800" kern="1200" spc="-150" dirty="0">
              <a:latin typeface="한컴 울주 천전리 각석체" panose="020B0600000101010101" charset="-127"/>
              <a:ea typeface="한컴 울주 천전리 각석체" panose="020B0600000101010101" charset="-127"/>
            </a:rPr>
            <a:t>·</a:t>
          </a:r>
          <a:r>
            <a:rPr lang="ko-KR" altLang="en-US" sz="2800" kern="1200" spc="-150" dirty="0">
              <a:latin typeface="한컴 울주 천전리 각석체" panose="020B0600000101010101" charset="-127"/>
              <a:ea typeface="한컴 울주 천전리 각석체" panose="020B0600000101010101" charset="-127"/>
            </a:rPr>
            <a:t>휴일근로수당</a:t>
          </a:r>
          <a:endParaRPr lang="ko-KR" altLang="en-US" sz="2800" kern="1200" dirty="0">
            <a:latin typeface="한컴 울주 천전리 각석체" panose="020B0600000101010101" charset="-127"/>
            <a:ea typeface="한컴 울주 천전리 각석체" panose="020B0600000101010101" charset="-127"/>
          </a:endParaRPr>
        </a:p>
      </dsp:txBody>
      <dsp:txXfrm>
        <a:off x="1124017" y="2328322"/>
        <a:ext cx="6937829" cy="665478"/>
      </dsp:txXfrm>
    </dsp:sp>
    <dsp:sp modelId="{1E7F14D1-E0D6-4E94-B4D1-A80BEFA154BA}">
      <dsp:nvSpPr>
        <dsp:cNvPr id="0" name=""/>
        <dsp:cNvSpPr/>
      </dsp:nvSpPr>
      <dsp:spPr>
        <a:xfrm>
          <a:off x="708093" y="2245138"/>
          <a:ext cx="831847" cy="83184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B1E99160-0416-428D-BE26-B428ACC3B211}">
      <dsp:nvSpPr>
        <dsp:cNvPr id="0" name=""/>
        <dsp:cNvSpPr/>
      </dsp:nvSpPr>
      <dsp:spPr>
        <a:xfrm>
          <a:off x="977658" y="3326221"/>
          <a:ext cx="7084187" cy="66547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28223" tIns="71120" rIns="71120" bIns="71120" numCol="1" spcCol="1270" anchor="ctr" anchorCtr="0">
          <a:noAutofit/>
        </a:bodyPr>
        <a:lstStyle/>
        <a:p>
          <a:pPr marL="0" lvl="0" indent="0" algn="l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800" kern="1200" spc="-150" dirty="0">
              <a:latin typeface="한컴 울주 천전리 각석체" panose="020B0600000101010101" charset="-127"/>
              <a:ea typeface="한컴 울주 천전리 각석체" panose="020B0600000101010101" charset="-127"/>
            </a:rPr>
            <a:t>휴업수당</a:t>
          </a:r>
          <a:r>
            <a:rPr lang="en-US" altLang="ko-KR" sz="2800" kern="1200" spc="-150" dirty="0">
              <a:latin typeface="한컴 울주 천전리 각석체" panose="020B0600000101010101" charset="-127"/>
              <a:ea typeface="한컴 울주 천전리 각석체" panose="020B0600000101010101" charset="-127"/>
            </a:rPr>
            <a:t>, </a:t>
          </a:r>
          <a:r>
            <a:rPr lang="ko-KR" altLang="en-US" sz="2800" kern="1200" spc="-150" dirty="0">
              <a:latin typeface="한컴 울주 천전리 각석체" panose="020B0600000101010101" charset="-127"/>
              <a:ea typeface="한컴 울주 천전리 각석체" panose="020B0600000101010101" charset="-127"/>
            </a:rPr>
            <a:t>퇴직금</a:t>
          </a:r>
          <a:r>
            <a:rPr lang="en-US" altLang="ko-KR" sz="2800" kern="1200" spc="-150" dirty="0">
              <a:latin typeface="한컴 울주 천전리 각석체" panose="020B0600000101010101" charset="-127"/>
              <a:ea typeface="한컴 울주 천전리 각석체" panose="020B0600000101010101" charset="-127"/>
            </a:rPr>
            <a:t>, </a:t>
          </a:r>
          <a:r>
            <a:rPr lang="ko-KR" altLang="en-US" sz="2800" kern="1200" spc="-150" dirty="0">
              <a:latin typeface="한컴 울주 천전리 각석체" panose="020B0600000101010101" charset="-127"/>
              <a:ea typeface="한컴 울주 천전리 각석체" panose="020B0600000101010101" charset="-127"/>
            </a:rPr>
            <a:t>해고예고수당</a:t>
          </a:r>
          <a:endParaRPr lang="ko-KR" altLang="en-US" sz="2800" kern="1200" dirty="0">
            <a:latin typeface="한컴 울주 천전리 각석체" panose="020B0600000101010101" charset="-127"/>
            <a:ea typeface="한컴 울주 천전리 각석체" panose="020B0600000101010101" charset="-127"/>
          </a:endParaRPr>
        </a:p>
      </dsp:txBody>
      <dsp:txXfrm>
        <a:off x="977658" y="3326221"/>
        <a:ext cx="7084187" cy="665478"/>
      </dsp:txXfrm>
    </dsp:sp>
    <dsp:sp modelId="{026D0DCF-648A-4AAD-828C-43139EAC2C8E}">
      <dsp:nvSpPr>
        <dsp:cNvPr id="0" name=""/>
        <dsp:cNvSpPr/>
      </dsp:nvSpPr>
      <dsp:spPr>
        <a:xfrm>
          <a:off x="561734" y="3243036"/>
          <a:ext cx="831847" cy="83184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345FED6-FAC7-4B5D-8C1F-34DA5A6B3573}">
      <dsp:nvSpPr>
        <dsp:cNvPr id="0" name=""/>
        <dsp:cNvSpPr/>
      </dsp:nvSpPr>
      <dsp:spPr>
        <a:xfrm>
          <a:off x="500796" y="4324119"/>
          <a:ext cx="7561050" cy="66547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28223" tIns="71120" rIns="71120" bIns="71120" numCol="1" spcCol="1270" anchor="ctr" anchorCtr="0">
          <a:noAutofit/>
        </a:bodyPr>
        <a:lstStyle/>
        <a:p>
          <a:pPr marL="0" lvl="0" indent="0" algn="l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800" kern="1200" spc="-150" dirty="0">
              <a:latin typeface="한컴 울주 천전리 각석체" panose="020B0600000101010101" charset="-127"/>
              <a:ea typeface="한컴 울주 천전리 각석체" panose="020B0600000101010101" charset="-127"/>
            </a:rPr>
            <a:t>체불임금 해결방안</a:t>
          </a:r>
          <a:endParaRPr lang="ko-KR" altLang="en-US" sz="2800" kern="1200" dirty="0">
            <a:latin typeface="한컴 울주 천전리 각석체" panose="020B0600000101010101" charset="-127"/>
            <a:ea typeface="한컴 울주 천전리 각석체" panose="020B0600000101010101" charset="-127"/>
          </a:endParaRPr>
        </a:p>
      </dsp:txBody>
      <dsp:txXfrm>
        <a:off x="500796" y="4324119"/>
        <a:ext cx="7561050" cy="665478"/>
      </dsp:txXfrm>
    </dsp:sp>
    <dsp:sp modelId="{3EEF8D7D-B6E3-4B9D-9285-D29529B1F0C5}">
      <dsp:nvSpPr>
        <dsp:cNvPr id="0" name=""/>
        <dsp:cNvSpPr/>
      </dsp:nvSpPr>
      <dsp:spPr>
        <a:xfrm>
          <a:off x="84872" y="4240934"/>
          <a:ext cx="831847" cy="83184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31811" cy="344410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662363" y="0"/>
            <a:ext cx="4331811" cy="344410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r">
              <a:defRPr sz="1300"/>
            </a:lvl1pPr>
          </a:lstStyle>
          <a:p>
            <a:fld id="{D4216FF6-E0F3-4011-AECB-CF97C16A2246}" type="datetimeFigureOut">
              <a:rPr lang="ko-KR" altLang="en-US" smtClean="0"/>
              <a:t>2025-03-13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360738" y="858838"/>
            <a:ext cx="3275012" cy="2316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41" tIns="48171" rIns="96341" bIns="48171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99649" y="3303468"/>
            <a:ext cx="7997190" cy="2702838"/>
          </a:xfrm>
          <a:prstGeom prst="rect">
            <a:avLst/>
          </a:prstGeom>
        </p:spPr>
        <p:txBody>
          <a:bodyPr vert="horz" lIns="96341" tIns="48171" rIns="96341" bIns="48171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6519941"/>
            <a:ext cx="4331811" cy="344409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662363" y="6519941"/>
            <a:ext cx="4331811" cy="344409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r">
              <a:defRPr sz="1300"/>
            </a:lvl1pPr>
          </a:lstStyle>
          <a:p>
            <a:fld id="{7EB27ADB-F041-47AE-9869-F44F776A73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310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f.go.kr/synap/view.do?fn=MOF_ARTICLE_48370_2022122218539261928460&amp;fd=202303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8QDh391pLg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imnews.imbc.com/replay/2024/nwdesk/article/6575761_36515.html" TargetMode="External"/><Relationship Id="rId4" Type="http://schemas.openxmlformats.org/officeDocument/2006/relationships/hyperlink" Target="https://www.youtube.com/watch?v=bIDVs-0Hsfk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w.go.kr/LSW/LsiJoLinkP.do?docType=JO&amp;lsNm=%EB%8C%80%ED%95%9C%EB%AF%BC%EA%B5%AD%ED%97%8C%EB%B2%95&amp;joNo=001000000&amp;languageType=KO&amp;paras=1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www.law.go.kr/LSW/LsiJoLinkP.do?docType=JO&amp;lsNm=%EA%B5%AD%EA%B0%80%EC%9D%B8%EA%B6%8C%EC%9C%84%EC%9B%90%ED%9A%8C%EB%B2%95&amp;joNo=000200000&amp;languageType=KO&amp;paras=1" TargetMode="External"/><Relationship Id="rId4" Type="http://schemas.openxmlformats.org/officeDocument/2006/relationships/hyperlink" Target="http://www.law.go.kr/LSW/LsiJoLinkP.do?docType=&amp;lsNm=%EA%B5%AD%EA%B0%80%EC%9D%B8%EA%B6%8C%EC%9C%84%EC%9B%90%ED%9A%8C%EB%B2%95&amp;joNo=&amp;languageType=KO&amp;paras=1" TargetMode="Externa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▪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활동지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(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최저임금으로 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독립생활꾸려보기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)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를 나눠준다</a:t>
            </a:r>
            <a:endParaRPr lang="en-US" altLang="ko-KR" sz="1900" kern="0" dirty="0">
              <a:solidFill>
                <a:srgbClr val="000000"/>
              </a:solidFill>
              <a:latin typeface="굴림체" panose="020B0609000101010101" pitchFamily="49" charset="-127"/>
              <a:ea typeface="굴림체" panose="020B0609000101010101" pitchFamily="49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▪우리는 대부분 생계유지를 위해 임금을 받고 일을 하게 됩니다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▪이번 시간에는 최저임금제도와 임금에 대해서 살펴보겠습니다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07269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33807" algn="just" fontAlgn="base">
              <a:lnSpc>
                <a:spcPct val="160000"/>
              </a:lnSpc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20841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▪어리다고 임금을 적게 주면 안 됩니다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청소년도 최저임금을 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적용받습니다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8720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33807" algn="just" fontAlgn="base">
              <a:lnSpc>
                <a:spcPct val="160000"/>
              </a:lnSpc>
            </a:pP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&lt;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답변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&gt;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최저임금제도가 없는 시절 노동자들은 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주면주는대로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받으며 장시간 일하는 열악한 삶을 살았습니다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최저임금제도는 최소한의 생계유지를 위한 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생명줄이자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필수 정책입니다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최저임금제도는 최저임금을 정하는 게 목적이 아닙니다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노동자의 생활안정과 노동력의 질적 향상을 꾀할 수 있도록 하는 것이 법의 취지입니다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99775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3412">
              <a:defRPr/>
            </a:pP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&lt;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질문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&gt;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최저임금제도는 몇 명이상 고용사업장에 적용되나요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?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endParaRPr lang="en-US" altLang="ko-KR" dirty="0"/>
          </a:p>
          <a:p>
            <a:r>
              <a:rPr lang="en-US" altLang="ko-KR" dirty="0"/>
              <a:t>2022</a:t>
            </a:r>
            <a:r>
              <a:rPr lang="ko-KR" altLang="en-US" dirty="0"/>
              <a:t>년도 선원 최저임금 고시</a:t>
            </a:r>
            <a:endParaRPr lang="en-US" altLang="ko-KR" dirty="0"/>
          </a:p>
          <a:p>
            <a:r>
              <a:rPr lang="ko-KR" altLang="en-US" dirty="0"/>
              <a:t> </a:t>
            </a:r>
            <a:r>
              <a:rPr lang="en-US" altLang="ko-KR" dirty="0"/>
              <a:t>1) </a:t>
            </a:r>
            <a:r>
              <a:rPr lang="ko-KR" altLang="en-US" dirty="0"/>
              <a:t>선원 최저임금</a:t>
            </a:r>
            <a:r>
              <a:rPr lang="en-US" altLang="ko-KR" dirty="0"/>
              <a:t>: </a:t>
            </a:r>
            <a:r>
              <a:rPr lang="ko-KR" altLang="en-US" dirty="0"/>
              <a:t>월 </a:t>
            </a:r>
            <a:r>
              <a:rPr lang="en-US" altLang="ko-KR" dirty="0"/>
              <a:t>2,487,640</a:t>
            </a:r>
            <a:r>
              <a:rPr lang="ko-KR" altLang="en-US" dirty="0"/>
              <a:t>원</a:t>
            </a:r>
            <a:endParaRPr lang="en-US" altLang="ko-KR" dirty="0"/>
          </a:p>
          <a:p>
            <a:r>
              <a:rPr lang="ko-KR" altLang="en-US" dirty="0"/>
              <a:t> </a:t>
            </a:r>
            <a:r>
              <a:rPr lang="en-US" altLang="ko-KR" dirty="0"/>
              <a:t>2) </a:t>
            </a:r>
            <a:r>
              <a:rPr lang="ko-KR" altLang="en-US" dirty="0"/>
              <a:t>어선원의 재해보상 시 적용되는 통상임금 및 승선평균임금 산정을 위한 월 고정급의 최저액</a:t>
            </a:r>
            <a:r>
              <a:rPr lang="en-US" altLang="ko-KR" dirty="0"/>
              <a:t>: </a:t>
            </a:r>
            <a:r>
              <a:rPr lang="ko-KR" altLang="en-US" dirty="0"/>
              <a:t>월 </a:t>
            </a:r>
            <a:r>
              <a:rPr lang="en-US" altLang="ko-KR" dirty="0"/>
              <a:t>2,940,000</a:t>
            </a:r>
            <a:r>
              <a:rPr lang="ko-KR" altLang="en-US" dirty="0"/>
              <a:t>원 </a:t>
            </a:r>
            <a:r>
              <a:rPr lang="en-US" altLang="ko-KR" dirty="0"/>
              <a:t>- </a:t>
            </a:r>
            <a:r>
              <a:rPr lang="ko-KR" altLang="en-US" dirty="0"/>
              <a:t>어선원의 재해보상 시 적용되는 승선평균임금</a:t>
            </a:r>
            <a:r>
              <a:rPr lang="en-US" altLang="ko-KR" dirty="0"/>
              <a:t>: </a:t>
            </a:r>
            <a:r>
              <a:rPr lang="ko-KR" altLang="en-US" dirty="0"/>
              <a:t>월 </a:t>
            </a:r>
            <a:r>
              <a:rPr lang="en-US" altLang="ko-KR" dirty="0"/>
              <a:t>5,145,000</a:t>
            </a:r>
            <a:r>
              <a:rPr lang="ko-KR" altLang="en-US" dirty="0"/>
              <a:t>원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20014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>
                <a:hlinkClick r:id="rId3"/>
              </a:rPr>
              <a:t>해양수산부 </a:t>
            </a:r>
            <a:r>
              <a:rPr lang="ko-KR" altLang="en-US" dirty="0" err="1">
                <a:hlinkClick r:id="rId3"/>
              </a:rPr>
              <a:t>문서뷰어</a:t>
            </a:r>
            <a:r>
              <a:rPr lang="ko-KR" altLang="en-US" dirty="0">
                <a:hlinkClick r:id="rId3"/>
              </a:rPr>
              <a:t> </a:t>
            </a:r>
            <a:r>
              <a:rPr lang="en-US" altLang="ko-KR" dirty="0">
                <a:hlinkClick r:id="rId3"/>
              </a:rPr>
              <a:t>(mof.go.kr)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9601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▪최저임금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90%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적용되는 노동자는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-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수습사용 중에 있는 자로 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3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개월 이내까지 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10%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감액 가능합니다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▪다만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수습기간이 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6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개월이더라도 감액은 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3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개월 이상 할 수 없고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, 1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년 미만근로계약일 경우 감액할 수 없습니다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2434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▪단순노무직종은 감액할 수 없습니다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▪내가 일하는 직종이 직업분류상 단순노무직종인지 여부는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* 통계청 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110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전화로 확인 가능합니다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65799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3412">
              <a:defRPr/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▪최저임금 위반은 뒤늦게 최저임금 부족액을 주거나 합의하더라도 처벌을 피할 수 없습니다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 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55767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▪비정규직 확대로 임금노동자 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10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명중 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1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명은 월 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100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만원도 못 번다고 합니다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▪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아껴써도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늘 돈이 부족한 한 이유는 무엇일까요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? (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주거비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보육비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교육비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의료비등 모든 것을 일을 해서 번 돈으로 해결해야합니다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.)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559569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="0" i="0" dirty="0">
                <a:solidFill>
                  <a:srgbClr val="212529"/>
                </a:solidFill>
                <a:effectLst/>
                <a:latin typeface="-apple-system"/>
              </a:rPr>
              <a:t>한국은 지난 </a:t>
            </a:r>
            <a:r>
              <a:rPr lang="en-US" altLang="ko-KR" b="0" i="0" dirty="0">
                <a:solidFill>
                  <a:srgbClr val="212529"/>
                </a:solidFill>
                <a:effectLst/>
                <a:latin typeface="-apple-system"/>
              </a:rPr>
              <a:t>2021</a:t>
            </a:r>
            <a:r>
              <a:rPr lang="ko-KR" altLang="en-US" b="0" i="0" dirty="0">
                <a:solidFill>
                  <a:srgbClr val="212529"/>
                </a:solidFill>
                <a:effectLst/>
                <a:latin typeface="-apple-system"/>
              </a:rPr>
              <a:t>년 기준 임시직근로자 비율이 </a:t>
            </a:r>
            <a:r>
              <a:rPr lang="en-US" altLang="ko-KR" b="0" i="0" dirty="0">
                <a:solidFill>
                  <a:srgbClr val="212529"/>
                </a:solidFill>
                <a:effectLst/>
                <a:latin typeface="-apple-system"/>
              </a:rPr>
              <a:t>28.3%</a:t>
            </a:r>
            <a:r>
              <a:rPr lang="ko-KR" altLang="en-US" b="0" i="0" dirty="0">
                <a:solidFill>
                  <a:srgbClr val="212529"/>
                </a:solidFill>
                <a:effectLst/>
                <a:latin typeface="-apple-system"/>
              </a:rPr>
              <a:t>로 </a:t>
            </a:r>
            <a:r>
              <a:rPr lang="en-US" altLang="ko-KR" b="0" i="0" dirty="0">
                <a:solidFill>
                  <a:srgbClr val="212529"/>
                </a:solidFill>
                <a:effectLst/>
                <a:latin typeface="-apple-system"/>
              </a:rPr>
              <a:t>34</a:t>
            </a:r>
            <a:r>
              <a:rPr lang="ko-KR" altLang="en-US" b="0" i="0" dirty="0">
                <a:solidFill>
                  <a:srgbClr val="212529"/>
                </a:solidFill>
                <a:effectLst/>
                <a:latin typeface="-apple-system"/>
              </a:rPr>
              <a:t>개 회원국</a:t>
            </a:r>
            <a:r>
              <a:rPr lang="en-US" altLang="ko-KR" b="0" i="0" dirty="0">
                <a:solidFill>
                  <a:srgbClr val="212529"/>
                </a:solidFill>
                <a:effectLst/>
                <a:latin typeface="-apple-system"/>
              </a:rPr>
              <a:t>(38</a:t>
            </a:r>
            <a:r>
              <a:rPr lang="ko-KR" altLang="en-US" b="0" i="0" dirty="0">
                <a:solidFill>
                  <a:srgbClr val="212529"/>
                </a:solidFill>
                <a:effectLst/>
                <a:latin typeface="-apple-system"/>
              </a:rPr>
              <a:t>개국 중 미국 등 </a:t>
            </a:r>
            <a:r>
              <a:rPr lang="en-US" altLang="ko-KR" b="0" i="0" dirty="0">
                <a:solidFill>
                  <a:srgbClr val="212529"/>
                </a:solidFill>
                <a:effectLst/>
                <a:latin typeface="-apple-system"/>
              </a:rPr>
              <a:t>4</a:t>
            </a:r>
            <a:r>
              <a:rPr lang="ko-KR" altLang="en-US" b="0" i="0" dirty="0">
                <a:solidFill>
                  <a:srgbClr val="212529"/>
                </a:solidFill>
                <a:effectLst/>
                <a:latin typeface="-apple-system"/>
              </a:rPr>
              <a:t>곳 </a:t>
            </a:r>
            <a:r>
              <a:rPr lang="ko-KR" altLang="en-US" b="0" i="0" dirty="0" err="1">
                <a:solidFill>
                  <a:srgbClr val="212529"/>
                </a:solidFill>
                <a:effectLst/>
                <a:latin typeface="-apple-system"/>
              </a:rPr>
              <a:t>미집계</a:t>
            </a:r>
            <a:r>
              <a:rPr lang="en-US" altLang="ko-KR" b="0" i="0" dirty="0">
                <a:solidFill>
                  <a:srgbClr val="212529"/>
                </a:solidFill>
                <a:effectLst/>
                <a:latin typeface="-apple-system"/>
              </a:rPr>
              <a:t>) </a:t>
            </a:r>
            <a:r>
              <a:rPr lang="ko-KR" altLang="en-US" b="0" i="0" dirty="0">
                <a:solidFill>
                  <a:srgbClr val="212529"/>
                </a:solidFill>
                <a:effectLst/>
                <a:latin typeface="-apple-system"/>
              </a:rPr>
              <a:t>가운데 </a:t>
            </a:r>
            <a:r>
              <a:rPr lang="en-US" altLang="ko-KR" b="0" i="0" dirty="0">
                <a:solidFill>
                  <a:srgbClr val="212529"/>
                </a:solidFill>
                <a:effectLst/>
                <a:latin typeface="-apple-system"/>
              </a:rPr>
              <a:t>1</a:t>
            </a:r>
            <a:r>
              <a:rPr lang="ko-KR" altLang="en-US" b="0" i="0" dirty="0">
                <a:solidFill>
                  <a:srgbClr val="212529"/>
                </a:solidFill>
                <a:effectLst/>
                <a:latin typeface="-apple-system"/>
              </a:rPr>
              <a:t>위에 올랐다</a:t>
            </a:r>
            <a:r>
              <a:rPr lang="en-US" altLang="ko-KR" b="0" i="0" dirty="0">
                <a:solidFill>
                  <a:srgbClr val="212529"/>
                </a:solidFill>
                <a:effectLst/>
                <a:latin typeface="-apple-system"/>
              </a:rPr>
              <a:t>. (</a:t>
            </a:r>
            <a:r>
              <a:rPr lang="ko-KR" altLang="en-US" b="0" i="0" dirty="0">
                <a:solidFill>
                  <a:srgbClr val="212529"/>
                </a:solidFill>
                <a:effectLst/>
                <a:latin typeface="-apple-system"/>
              </a:rPr>
              <a:t>메트로신문</a:t>
            </a:r>
            <a:r>
              <a:rPr lang="en-US" altLang="ko-KR" b="0" i="0" dirty="0">
                <a:solidFill>
                  <a:srgbClr val="212529"/>
                </a:solidFill>
                <a:effectLst/>
                <a:latin typeface="-apple-system"/>
              </a:rPr>
              <a:t>)</a:t>
            </a:r>
            <a:endParaRPr lang="en-US" altLang="ko-KR" b="0" i="0" dirty="0">
              <a:solidFill>
                <a:srgbClr val="363636"/>
              </a:solidFill>
              <a:effectLst/>
              <a:latin typeface="-apple-system"/>
            </a:endParaRPr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https://www.labortoday.co.kr/news/articleView.html?idxno=217897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b="0" i="0" dirty="0">
              <a:solidFill>
                <a:srgbClr val="1E1E1E"/>
              </a:solidFill>
              <a:effectLst/>
              <a:latin typeface="Apple SD Gothic Neo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b="0" i="0" dirty="0">
              <a:solidFill>
                <a:srgbClr val="1E1E1E"/>
              </a:solidFill>
              <a:effectLst/>
              <a:latin typeface="Apple SD Gothic Neo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="0" i="0" dirty="0">
                <a:solidFill>
                  <a:srgbClr val="1E1E1E"/>
                </a:solidFill>
                <a:effectLst/>
                <a:latin typeface="Apple SD Gothic Neo"/>
              </a:rPr>
              <a:t>결혼</a:t>
            </a:r>
            <a:r>
              <a:rPr lang="en-US" altLang="ko-KR" b="0" i="0" dirty="0">
                <a:solidFill>
                  <a:srgbClr val="1E1E1E"/>
                </a:solidFill>
                <a:effectLst/>
                <a:latin typeface="Apple SD Gothic Neo"/>
              </a:rPr>
              <a:t>: </a:t>
            </a:r>
            <a:r>
              <a:rPr lang="ko-KR" altLang="en-US" b="0" i="0" dirty="0">
                <a:solidFill>
                  <a:srgbClr val="1E1E1E"/>
                </a:solidFill>
                <a:effectLst/>
                <a:latin typeface="Apple SD Gothic Neo"/>
              </a:rPr>
              <a:t>정규직이 비정규직의 </a:t>
            </a:r>
            <a:r>
              <a:rPr lang="en-US" altLang="ko-KR" b="0" i="0" dirty="0">
                <a:solidFill>
                  <a:srgbClr val="1E1E1E"/>
                </a:solidFill>
                <a:effectLst/>
                <a:latin typeface="Apple SD Gothic Neo"/>
              </a:rPr>
              <a:t>1.65</a:t>
            </a:r>
            <a:r>
              <a:rPr lang="ko-KR" altLang="en-US" b="0" i="0" dirty="0">
                <a:solidFill>
                  <a:srgbClr val="1E1E1E"/>
                </a:solidFill>
                <a:effectLst/>
                <a:latin typeface="Apple SD Gothic Neo"/>
              </a:rPr>
              <a:t>배</a:t>
            </a:r>
            <a:r>
              <a:rPr lang="en-US" altLang="ko-KR" b="0" i="0" dirty="0">
                <a:solidFill>
                  <a:srgbClr val="1E1E1E"/>
                </a:solidFill>
                <a:effectLst/>
                <a:latin typeface="Apple SD Gothic Neo"/>
              </a:rPr>
              <a:t>, </a:t>
            </a:r>
            <a:r>
              <a:rPr lang="ko-KR" altLang="en-US" b="0" i="0" dirty="0">
                <a:solidFill>
                  <a:srgbClr val="1E1E1E"/>
                </a:solidFill>
                <a:effectLst/>
                <a:latin typeface="Apple SD Gothic Neo"/>
              </a:rPr>
              <a:t>대기업 종사자가 중소기업의 </a:t>
            </a:r>
            <a:r>
              <a:rPr lang="en-US" altLang="ko-KR" b="0" i="0" dirty="0">
                <a:solidFill>
                  <a:srgbClr val="1E1E1E"/>
                </a:solidFill>
                <a:effectLst/>
                <a:latin typeface="Apple SD Gothic Neo"/>
              </a:rPr>
              <a:t>1.43</a:t>
            </a:r>
            <a:r>
              <a:rPr lang="ko-KR" altLang="en-US" b="0" i="0" dirty="0">
                <a:solidFill>
                  <a:srgbClr val="1E1E1E"/>
                </a:solidFill>
                <a:effectLst/>
                <a:latin typeface="Apple SD Gothic Neo"/>
              </a:rPr>
              <a:t>배</a:t>
            </a:r>
            <a:br>
              <a:rPr lang="ko-KR" altLang="en-US" dirty="0"/>
            </a:br>
            <a:r>
              <a:rPr lang="ko-KR" altLang="en-US" b="0" i="0" dirty="0">
                <a:solidFill>
                  <a:srgbClr val="1E1E1E"/>
                </a:solidFill>
                <a:effectLst/>
                <a:latin typeface="Apple SD Gothic Neo"/>
              </a:rPr>
              <a:t>출산</a:t>
            </a:r>
            <a:r>
              <a:rPr lang="en-US" altLang="ko-KR" b="0" i="0" dirty="0">
                <a:solidFill>
                  <a:srgbClr val="1E1E1E"/>
                </a:solidFill>
                <a:effectLst/>
                <a:latin typeface="Apple SD Gothic Neo"/>
              </a:rPr>
              <a:t>: </a:t>
            </a:r>
            <a:r>
              <a:rPr lang="ko-KR" altLang="en-US" b="0" i="0" dirty="0">
                <a:solidFill>
                  <a:srgbClr val="1E1E1E"/>
                </a:solidFill>
                <a:effectLst/>
                <a:latin typeface="Apple SD Gothic Neo"/>
              </a:rPr>
              <a:t>정규직이 비정규직의 </a:t>
            </a:r>
            <a:r>
              <a:rPr lang="en-US" altLang="ko-KR" b="0" i="0" dirty="0">
                <a:solidFill>
                  <a:srgbClr val="1E1E1E"/>
                </a:solidFill>
                <a:effectLst/>
                <a:latin typeface="Apple SD Gothic Neo"/>
              </a:rPr>
              <a:t>1.89</a:t>
            </a:r>
            <a:r>
              <a:rPr lang="ko-KR" altLang="en-US" b="0" i="0" dirty="0">
                <a:solidFill>
                  <a:srgbClr val="1E1E1E"/>
                </a:solidFill>
                <a:effectLst/>
                <a:latin typeface="Apple SD Gothic Neo"/>
              </a:rPr>
              <a:t>배</a:t>
            </a:r>
            <a:r>
              <a:rPr lang="en-US" altLang="ko-KR" b="0" i="0" dirty="0">
                <a:solidFill>
                  <a:srgbClr val="1E1E1E"/>
                </a:solidFill>
                <a:effectLst/>
                <a:latin typeface="Apple SD Gothic Neo"/>
              </a:rPr>
              <a:t>, </a:t>
            </a:r>
            <a:r>
              <a:rPr lang="ko-KR" altLang="en-US" b="0" i="0" dirty="0">
                <a:solidFill>
                  <a:srgbClr val="1E1E1E"/>
                </a:solidFill>
                <a:effectLst/>
                <a:latin typeface="Apple SD Gothic Neo"/>
              </a:rPr>
              <a:t>대기업 종사자가 중소기업의 </a:t>
            </a:r>
            <a:r>
              <a:rPr lang="en-US" altLang="ko-KR" b="0" i="0" dirty="0">
                <a:solidFill>
                  <a:srgbClr val="1E1E1E"/>
                </a:solidFill>
                <a:effectLst/>
                <a:latin typeface="Apple SD Gothic Neo"/>
              </a:rPr>
              <a:t>1.37</a:t>
            </a:r>
            <a:r>
              <a:rPr lang="ko-KR" altLang="en-US" b="0" i="0" dirty="0">
                <a:solidFill>
                  <a:srgbClr val="1E1E1E"/>
                </a:solidFill>
                <a:effectLst/>
                <a:latin typeface="Apple SD Gothic Neo"/>
              </a:rPr>
              <a:t>배</a:t>
            </a:r>
            <a:endParaRPr lang="en-US" altLang="ko-KR" b="0" i="0" dirty="0">
              <a:solidFill>
                <a:srgbClr val="1E1E1E"/>
              </a:solidFill>
              <a:effectLst/>
              <a:latin typeface="Apple SD Gothic Neo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="0" i="0" dirty="0">
                <a:solidFill>
                  <a:srgbClr val="1E1E1E"/>
                </a:solidFill>
                <a:effectLst/>
                <a:latin typeface="Apple SD Gothic Neo"/>
              </a:rPr>
              <a:t>정규직</a:t>
            </a:r>
            <a:r>
              <a:rPr lang="en-US" altLang="ko-KR" b="0" i="0" dirty="0">
                <a:solidFill>
                  <a:srgbClr val="1E1E1E"/>
                </a:solidFill>
                <a:effectLst/>
                <a:latin typeface="Apple SD Gothic Neo"/>
              </a:rPr>
              <a:t>, </a:t>
            </a:r>
            <a:r>
              <a:rPr lang="ko-KR" altLang="en-US" b="0" i="0" dirty="0">
                <a:solidFill>
                  <a:srgbClr val="1E1E1E"/>
                </a:solidFill>
                <a:effectLst/>
                <a:latin typeface="Apple SD Gothic Neo"/>
              </a:rPr>
              <a:t>비정규직 차이도 컸다</a:t>
            </a:r>
            <a:r>
              <a:rPr lang="en-US" altLang="ko-KR" b="0" i="0" dirty="0">
                <a:solidFill>
                  <a:srgbClr val="1E1E1E"/>
                </a:solidFill>
                <a:effectLst/>
                <a:latin typeface="Apple SD Gothic Neo"/>
              </a:rPr>
              <a:t>. </a:t>
            </a:r>
            <a:r>
              <a:rPr lang="ko-KR" altLang="en-US" b="0" i="0" dirty="0">
                <a:solidFill>
                  <a:srgbClr val="1E1E1E"/>
                </a:solidFill>
                <a:effectLst/>
                <a:latin typeface="Apple SD Gothic Neo"/>
              </a:rPr>
              <a:t>한국노동패널 조사자료 분석에 의하면 </a:t>
            </a:r>
            <a:r>
              <a:rPr lang="en-US" altLang="ko-KR" b="0" i="0" dirty="0">
                <a:solidFill>
                  <a:srgbClr val="1E1E1E"/>
                </a:solidFill>
                <a:effectLst/>
                <a:latin typeface="Apple SD Gothic Neo"/>
              </a:rPr>
              <a:t>15~49</a:t>
            </a:r>
            <a:r>
              <a:rPr lang="ko-KR" altLang="en-US" b="0" i="0" dirty="0">
                <a:solidFill>
                  <a:srgbClr val="1E1E1E"/>
                </a:solidFill>
                <a:effectLst/>
                <a:latin typeface="Apple SD Gothic Neo"/>
              </a:rPr>
              <a:t>세 성별</a:t>
            </a:r>
            <a:r>
              <a:rPr lang="en-US" altLang="ko-KR" b="0" i="0" dirty="0">
                <a:solidFill>
                  <a:srgbClr val="1E1E1E"/>
                </a:solidFill>
                <a:effectLst/>
                <a:latin typeface="Apple SD Gothic Neo"/>
              </a:rPr>
              <a:t>, </a:t>
            </a:r>
            <a:r>
              <a:rPr lang="ko-KR" altLang="en-US" b="0" i="0" dirty="0">
                <a:solidFill>
                  <a:srgbClr val="1E1E1E"/>
                </a:solidFill>
                <a:effectLst/>
                <a:latin typeface="Apple SD Gothic Neo"/>
              </a:rPr>
              <a:t>연령</a:t>
            </a:r>
            <a:r>
              <a:rPr lang="en-US" altLang="ko-KR" b="0" i="0" dirty="0">
                <a:solidFill>
                  <a:srgbClr val="1E1E1E"/>
                </a:solidFill>
                <a:effectLst/>
                <a:latin typeface="Apple SD Gothic Neo"/>
              </a:rPr>
              <a:t>, </a:t>
            </a:r>
            <a:r>
              <a:rPr lang="ko-KR" altLang="en-US" b="0" i="0" dirty="0">
                <a:solidFill>
                  <a:srgbClr val="1E1E1E"/>
                </a:solidFill>
                <a:effectLst/>
                <a:latin typeface="Apple SD Gothic Neo"/>
              </a:rPr>
              <a:t>교육수준</a:t>
            </a:r>
            <a:r>
              <a:rPr lang="en-US" altLang="ko-KR" b="0" i="0" dirty="0">
                <a:solidFill>
                  <a:srgbClr val="1E1E1E"/>
                </a:solidFill>
                <a:effectLst/>
                <a:latin typeface="Apple SD Gothic Neo"/>
              </a:rPr>
              <a:t>, </a:t>
            </a:r>
            <a:r>
              <a:rPr lang="ko-KR" altLang="en-US" b="0" i="0" dirty="0">
                <a:solidFill>
                  <a:srgbClr val="1E1E1E"/>
                </a:solidFill>
                <a:effectLst/>
                <a:latin typeface="Apple SD Gothic Neo"/>
              </a:rPr>
              <a:t>거주지역</a:t>
            </a:r>
            <a:r>
              <a:rPr lang="en-US" altLang="ko-KR" b="0" i="0" dirty="0">
                <a:solidFill>
                  <a:srgbClr val="1E1E1E"/>
                </a:solidFill>
                <a:effectLst/>
                <a:latin typeface="Apple SD Gothic Neo"/>
              </a:rPr>
              <a:t>, </a:t>
            </a:r>
            <a:r>
              <a:rPr lang="ko-KR" altLang="en-US" b="0" i="0" dirty="0">
                <a:solidFill>
                  <a:srgbClr val="1E1E1E"/>
                </a:solidFill>
                <a:effectLst/>
                <a:latin typeface="Apple SD Gothic Neo"/>
              </a:rPr>
              <a:t>산업분야 등 개인의 특성들이 모두 일정하다고 가정할 경우 비정규직은 한해 동안 </a:t>
            </a:r>
            <a:r>
              <a:rPr lang="en-US" altLang="ko-KR" b="0" i="0" dirty="0">
                <a:solidFill>
                  <a:srgbClr val="1E1E1E"/>
                </a:solidFill>
                <a:effectLst/>
                <a:latin typeface="Apple SD Gothic Neo"/>
              </a:rPr>
              <a:t>100</a:t>
            </a:r>
            <a:r>
              <a:rPr lang="ko-KR" altLang="en-US" b="0" i="0" dirty="0">
                <a:solidFill>
                  <a:srgbClr val="1E1E1E"/>
                </a:solidFill>
                <a:effectLst/>
                <a:latin typeface="Apple SD Gothic Neo"/>
              </a:rPr>
              <a:t>명 중 </a:t>
            </a:r>
            <a:r>
              <a:rPr lang="en-US" altLang="ko-KR" b="0" i="0" dirty="0">
                <a:solidFill>
                  <a:srgbClr val="1E1E1E"/>
                </a:solidFill>
                <a:effectLst/>
                <a:latin typeface="Apple SD Gothic Neo"/>
              </a:rPr>
              <a:t>3.06</a:t>
            </a:r>
            <a:r>
              <a:rPr lang="ko-KR" altLang="en-US" b="0" i="0" dirty="0">
                <a:solidFill>
                  <a:srgbClr val="1E1E1E"/>
                </a:solidFill>
                <a:effectLst/>
                <a:latin typeface="Apple SD Gothic Neo"/>
              </a:rPr>
              <a:t>명이 결혼하고</a:t>
            </a:r>
            <a:r>
              <a:rPr lang="en-US" altLang="ko-KR" b="0" i="0" dirty="0">
                <a:solidFill>
                  <a:srgbClr val="1E1E1E"/>
                </a:solidFill>
                <a:effectLst/>
                <a:latin typeface="Apple SD Gothic Neo"/>
              </a:rPr>
              <a:t>, </a:t>
            </a:r>
            <a:r>
              <a:rPr lang="ko-KR" altLang="en-US" b="0" i="0" dirty="0">
                <a:solidFill>
                  <a:srgbClr val="1E1E1E"/>
                </a:solidFill>
                <a:effectLst/>
                <a:latin typeface="Apple SD Gothic Neo"/>
              </a:rPr>
              <a:t>정규직은 </a:t>
            </a:r>
            <a:r>
              <a:rPr lang="en-US" altLang="ko-KR" b="0" i="0" dirty="0">
                <a:solidFill>
                  <a:srgbClr val="1E1E1E"/>
                </a:solidFill>
                <a:effectLst/>
                <a:latin typeface="Apple SD Gothic Neo"/>
              </a:rPr>
              <a:t>100</a:t>
            </a:r>
            <a:r>
              <a:rPr lang="ko-KR" altLang="en-US" b="0" i="0" dirty="0">
                <a:solidFill>
                  <a:srgbClr val="1E1E1E"/>
                </a:solidFill>
                <a:effectLst/>
                <a:latin typeface="Apple SD Gothic Neo"/>
              </a:rPr>
              <a:t>명 중 </a:t>
            </a:r>
            <a:r>
              <a:rPr lang="en-US" altLang="ko-KR" b="0" i="0" dirty="0">
                <a:solidFill>
                  <a:srgbClr val="1E1E1E"/>
                </a:solidFill>
                <a:effectLst/>
                <a:latin typeface="Apple SD Gothic Neo"/>
              </a:rPr>
              <a:t>5.06</a:t>
            </a:r>
            <a:r>
              <a:rPr lang="ko-KR" altLang="en-US" b="0" i="0" dirty="0">
                <a:solidFill>
                  <a:srgbClr val="1E1E1E"/>
                </a:solidFill>
                <a:effectLst/>
                <a:latin typeface="Apple SD Gothic Neo"/>
              </a:rPr>
              <a:t>명이 결혼하는 것으로 분석됐다</a:t>
            </a:r>
            <a:r>
              <a:rPr lang="en-US" altLang="ko-KR" b="0" i="0" dirty="0">
                <a:solidFill>
                  <a:srgbClr val="1E1E1E"/>
                </a:solidFill>
                <a:effectLst/>
                <a:latin typeface="Apple SD Gothic Neo"/>
              </a:rPr>
              <a:t>.</a:t>
            </a:r>
            <a:br>
              <a:rPr lang="ko-KR" altLang="en-US" dirty="0"/>
            </a:br>
            <a:r>
              <a:rPr lang="ko-KR" altLang="en-US" b="0" i="0" dirty="0">
                <a:solidFill>
                  <a:srgbClr val="1E1E1E"/>
                </a:solidFill>
                <a:effectLst/>
                <a:latin typeface="Apple SD Gothic Neo"/>
              </a:rPr>
              <a:t>출처 </a:t>
            </a:r>
            <a:r>
              <a:rPr lang="en-US" altLang="ko-KR" b="0" i="0" dirty="0">
                <a:solidFill>
                  <a:srgbClr val="1E1E1E"/>
                </a:solidFill>
                <a:effectLst/>
                <a:latin typeface="Apple SD Gothic Neo"/>
              </a:rPr>
              <a:t>: </a:t>
            </a:r>
            <a:r>
              <a:rPr lang="ko-KR" altLang="en-US" b="0" i="0" dirty="0" err="1">
                <a:solidFill>
                  <a:srgbClr val="1E1E1E"/>
                </a:solidFill>
                <a:effectLst/>
                <a:latin typeface="Apple SD Gothic Neo"/>
              </a:rPr>
              <a:t>구리남양주뉴스</a:t>
            </a:r>
            <a:r>
              <a:rPr lang="en-US" altLang="ko-KR" b="0" i="0" dirty="0">
                <a:solidFill>
                  <a:srgbClr val="1E1E1E"/>
                </a:solidFill>
                <a:effectLst/>
                <a:latin typeface="Apple SD Gothic Neo"/>
              </a:rPr>
              <a:t>(http://www.gnnews.org)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b="0" i="0" dirty="0">
              <a:solidFill>
                <a:srgbClr val="1E1E1E"/>
              </a:solidFill>
              <a:effectLst/>
              <a:latin typeface="Apple SD Gothic Neo"/>
            </a:endParaRPr>
          </a:p>
          <a:p>
            <a:r>
              <a:rPr lang="ko-KR" altLang="en-US" b="0" i="0" dirty="0">
                <a:solidFill>
                  <a:srgbClr val="2A2A2A"/>
                </a:solidFill>
                <a:effectLst/>
                <a:latin typeface="pretendard"/>
              </a:rPr>
              <a:t>저출산</a:t>
            </a:r>
            <a:r>
              <a:rPr lang="en-US" altLang="ko-KR" b="0" i="0" dirty="0">
                <a:solidFill>
                  <a:srgbClr val="2A2A2A"/>
                </a:solidFill>
                <a:effectLst/>
                <a:latin typeface="pretendard"/>
              </a:rPr>
              <a:t>, </a:t>
            </a:r>
            <a:r>
              <a:rPr lang="ko-KR" altLang="en-US" b="0" i="0" dirty="0">
                <a:solidFill>
                  <a:srgbClr val="2A2A2A"/>
                </a:solidFill>
                <a:effectLst/>
                <a:latin typeface="pretendard"/>
              </a:rPr>
              <a:t>세대 간 갈등</a:t>
            </a:r>
            <a:r>
              <a:rPr lang="en-US" altLang="ko-KR" b="0" i="0" dirty="0">
                <a:solidFill>
                  <a:srgbClr val="2A2A2A"/>
                </a:solidFill>
                <a:effectLst/>
                <a:latin typeface="pretendard"/>
              </a:rPr>
              <a:t>, </a:t>
            </a:r>
            <a:r>
              <a:rPr lang="ko-KR" altLang="en-US" b="0" i="0" dirty="0">
                <a:solidFill>
                  <a:srgbClr val="2A2A2A"/>
                </a:solidFill>
                <a:effectLst/>
                <a:latin typeface="pretendard"/>
              </a:rPr>
              <a:t>부와 사회적 지위의 세습</a:t>
            </a:r>
            <a:r>
              <a:rPr lang="en-US" altLang="ko-KR" b="0" i="0" dirty="0">
                <a:solidFill>
                  <a:srgbClr val="2A2A2A"/>
                </a:solidFill>
                <a:effectLst/>
                <a:latin typeface="pretendard"/>
              </a:rPr>
              <a:t>, (</a:t>
            </a:r>
            <a:r>
              <a:rPr lang="ko-KR" altLang="en-US" b="0" i="0" dirty="0">
                <a:solidFill>
                  <a:srgbClr val="2A2A2A"/>
                </a:solidFill>
                <a:effectLst/>
                <a:latin typeface="pretendard"/>
              </a:rPr>
              <a:t>높은</a:t>
            </a:r>
            <a:r>
              <a:rPr lang="en-US" altLang="ko-KR" b="0" i="0" dirty="0">
                <a:solidFill>
                  <a:srgbClr val="2A2A2A"/>
                </a:solidFill>
                <a:effectLst/>
                <a:latin typeface="pretendard"/>
              </a:rPr>
              <a:t>) </a:t>
            </a:r>
            <a:r>
              <a:rPr lang="ko-KR" altLang="en-US" b="0" i="0" dirty="0">
                <a:solidFill>
                  <a:srgbClr val="2A2A2A"/>
                </a:solidFill>
                <a:effectLst/>
                <a:latin typeface="pretendard"/>
              </a:rPr>
              <a:t>자살률과 주택 가격 등</a:t>
            </a:r>
            <a:endParaRPr lang="en-US" altLang="ko-KR" b="0" i="0" dirty="0">
              <a:solidFill>
                <a:srgbClr val="2A2A2A"/>
              </a:solidFill>
              <a:effectLst/>
              <a:latin typeface="pretendard"/>
            </a:endParaRPr>
          </a:p>
          <a:p>
            <a:pPr algn="ctr"/>
            <a:r>
              <a:rPr lang="ko-KR" altLang="en-US" sz="1050" b="1" i="0" dirty="0" err="1">
                <a:solidFill>
                  <a:srgbClr val="18A085"/>
                </a:solidFill>
                <a:effectLst/>
                <a:latin typeface="pretendard"/>
              </a:rPr>
              <a:t>소셜코리아</a:t>
            </a:r>
            <a:r>
              <a:rPr lang="en-US" altLang="ko-KR" sz="1050" b="1" i="0" dirty="0">
                <a:solidFill>
                  <a:srgbClr val="18A085"/>
                </a:solidFill>
                <a:effectLst/>
                <a:latin typeface="pretendard"/>
              </a:rPr>
              <a:t>-HERI </a:t>
            </a:r>
            <a:r>
              <a:rPr lang="ko-KR" altLang="en-US" sz="1050" b="1" i="0" dirty="0">
                <a:solidFill>
                  <a:srgbClr val="18A085"/>
                </a:solidFill>
                <a:effectLst/>
                <a:latin typeface="pretendard"/>
              </a:rPr>
              <a:t>공동기획 </a:t>
            </a:r>
            <a:r>
              <a:rPr lang="ko-KR" altLang="en-US" sz="1050" b="1" i="0" dirty="0">
                <a:solidFill>
                  <a:srgbClr val="111111"/>
                </a:solidFill>
                <a:effectLst/>
                <a:latin typeface="pretendard"/>
              </a:rPr>
              <a:t>⑤</a:t>
            </a:r>
            <a:r>
              <a:rPr lang="ko-KR" altLang="en-US" sz="1050" b="1" i="0" dirty="0" err="1">
                <a:solidFill>
                  <a:srgbClr val="111111"/>
                </a:solidFill>
                <a:effectLst/>
                <a:latin typeface="pretendard"/>
              </a:rPr>
              <a:t>윤홍식</a:t>
            </a:r>
            <a:r>
              <a:rPr lang="ko-KR" altLang="en-US" sz="1050" b="1" i="0" dirty="0">
                <a:solidFill>
                  <a:srgbClr val="111111"/>
                </a:solidFill>
                <a:effectLst/>
                <a:latin typeface="pretendard"/>
              </a:rPr>
              <a:t> 인하대 교수 인터뷰</a:t>
            </a:r>
            <a:r>
              <a:rPr lang="en-US" altLang="ko-KR" sz="1050" b="1" i="0" dirty="0">
                <a:solidFill>
                  <a:srgbClr val="111111"/>
                </a:solidFill>
                <a:effectLst/>
                <a:latin typeface="pretendard"/>
              </a:rPr>
              <a:t>-</a:t>
            </a:r>
            <a:r>
              <a:rPr lang="ko-KR" altLang="en-US" sz="1050" b="1" i="0" dirty="0">
                <a:solidFill>
                  <a:srgbClr val="111111"/>
                </a:solidFill>
                <a:effectLst/>
                <a:latin typeface="pretendard"/>
              </a:rPr>
              <a:t>오마이뉴스</a:t>
            </a:r>
            <a:endParaRPr lang="en-US" altLang="ko-KR" sz="1050" b="1" i="0" dirty="0">
              <a:solidFill>
                <a:srgbClr val="111111"/>
              </a:solidFill>
              <a:effectLst/>
              <a:latin typeface="pretendard"/>
            </a:endParaRPr>
          </a:p>
          <a:p>
            <a:pPr algn="ctr"/>
            <a:endParaRPr lang="en-US" altLang="ko-KR" sz="1050" b="1" i="0" dirty="0">
              <a:solidFill>
                <a:srgbClr val="111111"/>
              </a:solidFill>
              <a:effectLst/>
              <a:latin typeface="pretendard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600" b="0" i="0" dirty="0">
                <a:solidFill>
                  <a:srgbClr val="222222"/>
                </a:solidFill>
                <a:effectLst/>
                <a:latin typeface="Apple SD Gothic Neo"/>
              </a:rPr>
              <a:t>노동시장에서의 불평등이 저임금</a:t>
            </a:r>
            <a:r>
              <a:rPr lang="en-US" altLang="ko-KR" sz="1600" b="0" i="0" dirty="0">
                <a:solidFill>
                  <a:srgbClr val="222222"/>
                </a:solidFill>
                <a:effectLst/>
                <a:latin typeface="Apple SD Gothic Neo"/>
              </a:rPr>
              <a:t>·</a:t>
            </a:r>
            <a:r>
              <a:rPr lang="ko-KR" altLang="en-US" sz="1600" b="0" i="0" dirty="0">
                <a:solidFill>
                  <a:srgbClr val="222222"/>
                </a:solidFill>
                <a:effectLst/>
                <a:latin typeface="Apple SD Gothic Neo"/>
              </a:rPr>
              <a:t>비정규</a:t>
            </a:r>
            <a:r>
              <a:rPr lang="en-US" altLang="ko-KR" sz="1600" b="0" i="0" dirty="0">
                <a:solidFill>
                  <a:srgbClr val="222222"/>
                </a:solidFill>
                <a:effectLst/>
                <a:latin typeface="Apple SD Gothic Neo"/>
              </a:rPr>
              <a:t>·</a:t>
            </a:r>
            <a:r>
              <a:rPr lang="ko-KR" altLang="en-US" sz="1600" b="0" i="0" dirty="0">
                <a:solidFill>
                  <a:srgbClr val="222222"/>
                </a:solidFill>
                <a:effectLst/>
                <a:latin typeface="Apple SD Gothic Neo"/>
              </a:rPr>
              <a:t>여성 노동자 같은 취약계층의 시간 불평등</a:t>
            </a:r>
            <a:r>
              <a:rPr lang="en-US" altLang="ko-KR" sz="1600" b="0" i="0" dirty="0">
                <a:solidFill>
                  <a:srgbClr val="222222"/>
                </a:solidFill>
                <a:effectLst/>
                <a:latin typeface="Apple SD Gothic Neo"/>
              </a:rPr>
              <a:t>, </a:t>
            </a:r>
            <a:r>
              <a:rPr lang="ko-KR" altLang="en-US" sz="1600" b="0" i="0" dirty="0">
                <a:solidFill>
                  <a:srgbClr val="222222"/>
                </a:solidFill>
                <a:effectLst/>
                <a:latin typeface="Apple SD Gothic Neo"/>
              </a:rPr>
              <a:t>돌봄과 사회참여</a:t>
            </a:r>
            <a:r>
              <a:rPr lang="en-US" altLang="ko-KR" sz="1600" dirty="0">
                <a:solidFill>
                  <a:srgbClr val="222222"/>
                </a:solidFill>
                <a:latin typeface="Apple SD Gothic Neo"/>
              </a:rPr>
              <a:t>, </a:t>
            </a:r>
            <a:r>
              <a:rPr lang="ko-KR" altLang="en-US" sz="1600" dirty="0">
                <a:solidFill>
                  <a:srgbClr val="222222"/>
                </a:solidFill>
                <a:latin typeface="Apple SD Gothic Neo"/>
              </a:rPr>
              <a:t>교육훈련</a:t>
            </a:r>
            <a:r>
              <a:rPr lang="en-US" altLang="ko-KR" sz="1600" dirty="0">
                <a:solidFill>
                  <a:srgbClr val="222222"/>
                </a:solidFill>
                <a:latin typeface="Apple SD Gothic Neo"/>
              </a:rPr>
              <a:t>, </a:t>
            </a:r>
            <a:r>
              <a:rPr lang="ko-KR" altLang="en-US" sz="1600" dirty="0">
                <a:solidFill>
                  <a:srgbClr val="222222"/>
                </a:solidFill>
                <a:latin typeface="Apple SD Gothic Neo"/>
              </a:rPr>
              <a:t>여가시간 </a:t>
            </a:r>
            <a:r>
              <a:rPr lang="ko-KR" altLang="en-US" sz="1600" b="0" i="0" dirty="0">
                <a:solidFill>
                  <a:srgbClr val="222222"/>
                </a:solidFill>
                <a:effectLst/>
                <a:latin typeface="Apple SD Gothic Neo"/>
              </a:rPr>
              <a:t>불평등 역시 심각</a:t>
            </a:r>
            <a:br>
              <a:rPr lang="ko-KR" altLang="en-US" sz="1600" dirty="0"/>
            </a:br>
            <a:r>
              <a:rPr lang="ko-KR" altLang="en-US" sz="900" b="0" i="0" dirty="0">
                <a:solidFill>
                  <a:srgbClr val="222222"/>
                </a:solidFill>
                <a:effectLst/>
                <a:latin typeface="Apple SD Gothic Neo"/>
              </a:rPr>
              <a:t>출처 </a:t>
            </a:r>
            <a:r>
              <a:rPr lang="en-US" altLang="ko-KR" sz="900" b="0" i="0" dirty="0">
                <a:solidFill>
                  <a:srgbClr val="222222"/>
                </a:solidFill>
                <a:effectLst/>
                <a:latin typeface="Apple SD Gothic Neo"/>
              </a:rPr>
              <a:t>: </a:t>
            </a:r>
            <a:r>
              <a:rPr lang="ko-KR" altLang="en-US" sz="900" b="0" i="0" dirty="0">
                <a:solidFill>
                  <a:srgbClr val="222222"/>
                </a:solidFill>
                <a:effectLst/>
                <a:latin typeface="Apple SD Gothic Neo"/>
              </a:rPr>
              <a:t>매일노동뉴스</a:t>
            </a:r>
            <a:r>
              <a:rPr lang="en-US" altLang="ko-KR" sz="900" b="0" i="0" dirty="0">
                <a:solidFill>
                  <a:srgbClr val="222222"/>
                </a:solidFill>
                <a:effectLst/>
                <a:latin typeface="Apple SD Gothic Neo"/>
              </a:rPr>
              <a:t>(http://www.labortoday.co.kr)</a:t>
            </a:r>
            <a:endParaRPr lang="ko-KR" altLang="en-US" sz="1600" dirty="0"/>
          </a:p>
          <a:p>
            <a:pPr algn="l"/>
            <a:r>
              <a:rPr lang="ko-KR" altLang="en-US" sz="1600" b="1" i="0" dirty="0">
                <a:solidFill>
                  <a:srgbClr val="1E1E1E"/>
                </a:solidFill>
                <a:effectLst/>
                <a:latin typeface="Apple SD Gothic Neo"/>
              </a:rPr>
              <a:t>백약이 무효</a:t>
            </a:r>
            <a:r>
              <a:rPr lang="en-US" altLang="ko-KR" sz="1600" b="1" i="0" dirty="0">
                <a:solidFill>
                  <a:srgbClr val="1E1E1E"/>
                </a:solidFill>
                <a:effectLst/>
                <a:latin typeface="Apple SD Gothic Neo"/>
              </a:rPr>
              <a:t>' </a:t>
            </a:r>
            <a:r>
              <a:rPr lang="ko-KR" altLang="en-US" sz="1600" b="1" i="0" dirty="0">
                <a:solidFill>
                  <a:srgbClr val="1E1E1E"/>
                </a:solidFill>
                <a:effectLst/>
                <a:latin typeface="Apple SD Gothic Neo"/>
              </a:rPr>
              <a:t>한국의 출산율 해법은 </a:t>
            </a:r>
            <a:r>
              <a:rPr lang="ko-KR" altLang="en-US" sz="1600" b="1" i="0" dirty="0" err="1">
                <a:solidFill>
                  <a:srgbClr val="1E1E1E"/>
                </a:solidFill>
                <a:effectLst/>
                <a:latin typeface="Apple SD Gothic Neo"/>
              </a:rPr>
              <a:t>뭘까</a:t>
            </a:r>
            <a:r>
              <a:rPr lang="en-US" altLang="ko-KR" sz="1600" b="1" i="0" dirty="0">
                <a:solidFill>
                  <a:srgbClr val="1E1E1E"/>
                </a:solidFill>
                <a:effectLst/>
                <a:latin typeface="Apple SD Gothic Neo"/>
              </a:rPr>
              <a:t>? </a:t>
            </a:r>
            <a:r>
              <a:rPr lang="ko-KR" altLang="en-US" sz="1600" b="1" i="0" dirty="0">
                <a:solidFill>
                  <a:srgbClr val="1E1E1E"/>
                </a:solidFill>
                <a:effectLst/>
                <a:latin typeface="Apple SD Gothic Neo"/>
              </a:rPr>
              <a:t>한경연 “노동시장 이중구조 완화해야”</a:t>
            </a:r>
            <a:endParaRPr lang="en-US" altLang="ko-KR" sz="1600" b="1" i="0" dirty="0">
              <a:solidFill>
                <a:srgbClr val="1E1E1E"/>
              </a:solidFill>
              <a:effectLst/>
              <a:latin typeface="Apple SD Gothic Neo"/>
            </a:endParaRPr>
          </a:p>
          <a:p>
            <a:pPr algn="l"/>
            <a:r>
              <a:rPr lang="ko-KR" altLang="en-US" sz="1600" b="1" dirty="0" err="1">
                <a:solidFill>
                  <a:srgbClr val="1E1E1E"/>
                </a:solidFill>
                <a:latin typeface="Apple SD Gothic Neo"/>
              </a:rPr>
              <a:t>혼인율</a:t>
            </a:r>
            <a:r>
              <a:rPr lang="ko-KR" altLang="en-US" sz="1600" b="1" dirty="0">
                <a:solidFill>
                  <a:srgbClr val="1E1E1E"/>
                </a:solidFill>
                <a:latin typeface="Apple SD Gothic Neo"/>
              </a:rPr>
              <a:t> 하락 만혼화 경향 </a:t>
            </a:r>
            <a:r>
              <a:rPr lang="ko-KR" altLang="en-US" sz="1600" b="0" i="0" dirty="0" err="1">
                <a:solidFill>
                  <a:srgbClr val="1E1E1E"/>
                </a:solidFill>
                <a:effectLst/>
                <a:latin typeface="Apple SD Gothic Neo"/>
              </a:rPr>
              <a:t>구리남양주뉴스</a:t>
            </a:r>
            <a:r>
              <a:rPr lang="en-US" altLang="ko-KR" sz="1600" b="0" i="0" dirty="0">
                <a:solidFill>
                  <a:srgbClr val="1E1E1E"/>
                </a:solidFill>
                <a:effectLst/>
                <a:latin typeface="Apple SD Gothic Neo"/>
              </a:rPr>
              <a:t>(http://www.gnnews.org)</a:t>
            </a:r>
            <a:endParaRPr lang="ko-KR" altLang="en-US" sz="1600" b="1" i="0" dirty="0">
              <a:solidFill>
                <a:srgbClr val="1E1E1E"/>
              </a:solidFill>
              <a:effectLst/>
              <a:latin typeface="Apple SD Gothic Neo"/>
            </a:endParaRPr>
          </a:p>
          <a:p>
            <a:pPr algn="ctr"/>
            <a:endParaRPr lang="ko-KR" altLang="en-US" sz="1050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pPr algn="l" latinLnBrk="1"/>
            <a:r>
              <a:rPr lang="ko-KR" altLang="en-US" b="0" i="0" dirty="0">
                <a:solidFill>
                  <a:srgbClr val="111111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부산</a:t>
            </a:r>
            <a:r>
              <a:rPr lang="en-US" altLang="ko-KR" b="0" i="0" dirty="0">
                <a:solidFill>
                  <a:srgbClr val="111111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·</a:t>
            </a:r>
            <a:r>
              <a:rPr lang="ko-KR" altLang="en-US" b="0" i="0" dirty="0">
                <a:solidFill>
                  <a:srgbClr val="111111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울산</a:t>
            </a:r>
            <a:r>
              <a:rPr lang="en-US" altLang="ko-KR" b="0" i="0" dirty="0">
                <a:solidFill>
                  <a:srgbClr val="111111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·</a:t>
            </a:r>
            <a:r>
              <a:rPr lang="ko-KR" altLang="en-US" b="0" i="0" dirty="0">
                <a:solidFill>
                  <a:srgbClr val="111111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경남 비정규직 노동자의 출산율이 정규직 노동자</a:t>
            </a:r>
            <a:r>
              <a:rPr lang="en-US" altLang="ko-KR" b="0" i="0" dirty="0">
                <a:solidFill>
                  <a:srgbClr val="111111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(1.24</a:t>
            </a:r>
            <a:r>
              <a:rPr lang="ko-KR" altLang="en-US" b="0" i="0" dirty="0">
                <a:solidFill>
                  <a:srgbClr val="111111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명</a:t>
            </a:r>
            <a:r>
              <a:rPr lang="en-US" altLang="ko-KR" b="0" i="0" dirty="0">
                <a:solidFill>
                  <a:srgbClr val="111111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)</a:t>
            </a:r>
            <a:r>
              <a:rPr lang="ko-KR" altLang="en-US" b="0" i="0" dirty="0">
                <a:solidFill>
                  <a:srgbClr val="111111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의 </a:t>
            </a:r>
            <a:r>
              <a:rPr lang="en-US" altLang="ko-KR" b="0" i="0" dirty="0">
                <a:solidFill>
                  <a:srgbClr val="111111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3</a:t>
            </a:r>
            <a:r>
              <a:rPr lang="ko-KR" altLang="en-US" b="0" i="0" dirty="0">
                <a:solidFill>
                  <a:srgbClr val="111111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분의 </a:t>
            </a:r>
            <a:r>
              <a:rPr lang="en-US" altLang="ko-KR" b="0" i="0" dirty="0">
                <a:solidFill>
                  <a:srgbClr val="111111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1</a:t>
            </a:r>
            <a:r>
              <a:rPr lang="ko-KR" altLang="en-US" b="0" i="0" dirty="0">
                <a:solidFill>
                  <a:srgbClr val="111111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수준인 </a:t>
            </a:r>
            <a:r>
              <a:rPr lang="en-US" altLang="ko-KR" b="0" i="0" dirty="0">
                <a:solidFill>
                  <a:srgbClr val="111111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0.4</a:t>
            </a:r>
            <a:r>
              <a:rPr lang="ko-KR" altLang="en-US" b="0" i="0" dirty="0">
                <a:solidFill>
                  <a:srgbClr val="111111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명에 그친 것으로 확인됐다</a:t>
            </a:r>
            <a:r>
              <a:rPr lang="en-US" altLang="ko-KR" b="0" i="0" dirty="0">
                <a:solidFill>
                  <a:srgbClr val="111111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. </a:t>
            </a:r>
            <a:r>
              <a:rPr lang="ko-KR" altLang="en-US" b="0" i="0" dirty="0">
                <a:solidFill>
                  <a:srgbClr val="111111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양 집단의 격차는 </a:t>
            </a:r>
            <a:r>
              <a:rPr lang="en-US" altLang="ko-KR" b="0" i="0" dirty="0">
                <a:solidFill>
                  <a:srgbClr val="111111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0.8</a:t>
            </a:r>
            <a:r>
              <a:rPr lang="ko-KR" altLang="en-US" b="0" i="0" dirty="0">
                <a:solidFill>
                  <a:srgbClr val="111111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명 이상으로</a:t>
            </a:r>
            <a:r>
              <a:rPr lang="en-US" altLang="ko-KR" b="0" i="0" dirty="0">
                <a:solidFill>
                  <a:srgbClr val="111111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, </a:t>
            </a:r>
            <a:r>
              <a:rPr lang="ko-KR" altLang="en-US" b="0" i="0" dirty="0">
                <a:solidFill>
                  <a:srgbClr val="111111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불안정한 고용형태가 자산과 주거환경의 격차를 낳고 이로 인해 출산을 포기하는 악순환이 여실히 드러난 셈이다</a:t>
            </a:r>
            <a:r>
              <a:rPr lang="en-US" altLang="ko-KR" b="0" i="0" dirty="0">
                <a:solidFill>
                  <a:srgbClr val="111111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.</a:t>
            </a:r>
          </a:p>
          <a:p>
            <a:pPr algn="l" latinLnBrk="1"/>
            <a:br>
              <a:rPr lang="ko-KR" altLang="en-US" dirty="0"/>
            </a:br>
            <a:r>
              <a:rPr lang="ko-KR" altLang="en-US" b="1" i="0" dirty="0">
                <a:solidFill>
                  <a:srgbClr val="292929"/>
                </a:solidFill>
                <a:effectLst/>
                <a:latin typeface="inherit"/>
                <a:ea typeface="Malgun Gothic" panose="020B0503020000020004" pitchFamily="50" charset="-127"/>
              </a:rPr>
              <a:t>비정규직 출산율</a:t>
            </a:r>
            <a:r>
              <a:rPr lang="en-US" altLang="ko-KR" b="1" i="0" dirty="0">
                <a:solidFill>
                  <a:srgbClr val="292929"/>
                </a:solidFill>
                <a:effectLst/>
                <a:latin typeface="inherit"/>
                <a:ea typeface="Malgun Gothic" panose="020B0503020000020004" pitchFamily="50" charset="-127"/>
              </a:rPr>
              <a:t>, </a:t>
            </a:r>
            <a:r>
              <a:rPr lang="ko-KR" altLang="en-US" b="1" i="0" dirty="0">
                <a:solidFill>
                  <a:srgbClr val="292929"/>
                </a:solidFill>
                <a:effectLst/>
                <a:latin typeface="inherit"/>
                <a:ea typeface="Malgun Gothic" panose="020B0503020000020004" pitchFamily="50" charset="-127"/>
              </a:rPr>
              <a:t>정규직의 ‘</a:t>
            </a:r>
            <a:r>
              <a:rPr lang="en-US" altLang="ko-KR" b="1" i="0" dirty="0">
                <a:solidFill>
                  <a:srgbClr val="292929"/>
                </a:solidFill>
                <a:effectLst/>
                <a:latin typeface="inherit"/>
                <a:ea typeface="Malgun Gothic" panose="020B0503020000020004" pitchFamily="50" charset="-127"/>
              </a:rPr>
              <a:t>3</a:t>
            </a:r>
            <a:r>
              <a:rPr lang="ko-KR" altLang="en-US" b="1" i="0" dirty="0">
                <a:solidFill>
                  <a:srgbClr val="292929"/>
                </a:solidFill>
                <a:effectLst/>
                <a:latin typeface="inherit"/>
                <a:ea typeface="Malgun Gothic" panose="020B0503020000020004" pitchFamily="50" charset="-127"/>
              </a:rPr>
              <a:t>분의 </a:t>
            </a:r>
            <a:r>
              <a:rPr lang="en-US" altLang="ko-KR" b="1" i="0" dirty="0">
                <a:solidFill>
                  <a:srgbClr val="292929"/>
                </a:solidFill>
                <a:effectLst/>
                <a:latin typeface="inherit"/>
                <a:ea typeface="Malgun Gothic" panose="020B0503020000020004" pitchFamily="50" charset="-127"/>
              </a:rPr>
              <a:t>1’ </a:t>
            </a:r>
            <a:r>
              <a:rPr lang="ko-KR" altLang="en-US" b="1" i="0" dirty="0">
                <a:solidFill>
                  <a:srgbClr val="292929"/>
                </a:solidFill>
                <a:effectLst/>
                <a:latin typeface="inherit"/>
                <a:ea typeface="Malgun Gothic" panose="020B0503020000020004" pitchFamily="50" charset="-127"/>
              </a:rPr>
              <a:t>그쳐</a:t>
            </a:r>
          </a:p>
          <a:p>
            <a:pPr algn="l" latinLnBrk="1"/>
            <a:r>
              <a:rPr lang="ko-KR" altLang="en-US" b="1" i="0" dirty="0">
                <a:solidFill>
                  <a:srgbClr val="6A6A6A"/>
                </a:solidFill>
                <a:effectLst/>
                <a:latin typeface="inherit"/>
                <a:ea typeface="Malgun Gothic" panose="020B0503020000020004" pitchFamily="50" charset="-127"/>
              </a:rPr>
              <a:t>고용 불안→ 자산 격차→ 출산 포기 악순환</a:t>
            </a:r>
          </a:p>
          <a:p>
            <a:pPr algn="l" latinLnBrk="1">
              <a:buFont typeface="Arial" panose="020B0604020202020204" pitchFamily="34" charset="0"/>
              <a:buChar char="•"/>
            </a:pPr>
            <a:r>
              <a:rPr lang="ko-KR" altLang="en-US" b="0" i="0" dirty="0" err="1">
                <a:solidFill>
                  <a:srgbClr val="222222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안세희</a:t>
            </a:r>
            <a:r>
              <a:rPr lang="ko-KR" altLang="en-US" b="0" i="0" dirty="0">
                <a:solidFill>
                  <a:srgbClr val="222222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 </a:t>
            </a:r>
            <a:r>
              <a:rPr lang="en-US" altLang="ko-KR" b="0" i="0" dirty="0">
                <a:solidFill>
                  <a:srgbClr val="222222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ahnsh@kookje.co.kr, </a:t>
            </a:r>
            <a:r>
              <a:rPr lang="ko-KR" altLang="en-US" b="0" i="0" dirty="0">
                <a:solidFill>
                  <a:srgbClr val="222222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박수빈 기자</a:t>
            </a:r>
          </a:p>
          <a:p>
            <a:pPr algn="l" latinLnBrk="1">
              <a:buFont typeface="Arial" panose="020B0604020202020204" pitchFamily="34" charset="0"/>
              <a:buChar char="•"/>
            </a:pPr>
            <a:r>
              <a:rPr lang="ko-KR" altLang="en-US" b="0" i="0" dirty="0">
                <a:solidFill>
                  <a:srgbClr val="222222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 </a:t>
            </a:r>
            <a:r>
              <a:rPr lang="en-US" altLang="ko-KR" b="0" i="0" dirty="0">
                <a:solidFill>
                  <a:srgbClr val="222222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|   </a:t>
            </a:r>
            <a:r>
              <a:rPr lang="ko-KR" altLang="en-US" b="0" i="0" dirty="0">
                <a:solidFill>
                  <a:srgbClr val="222222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입력 </a:t>
            </a:r>
            <a:r>
              <a:rPr lang="en-US" altLang="ko-KR" b="0" i="0" dirty="0">
                <a:solidFill>
                  <a:srgbClr val="222222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: 2023-08-23 19:46:29</a:t>
            </a:r>
          </a:p>
          <a:p>
            <a:pPr algn="l" latinLnBrk="1">
              <a:buFont typeface="Arial" panose="020B0604020202020204" pitchFamily="34" charset="0"/>
              <a:buChar char="•"/>
            </a:pPr>
            <a:endParaRPr lang="en-US" altLang="ko-KR" b="0" i="0" dirty="0">
              <a:solidFill>
                <a:srgbClr val="222222"/>
              </a:solidFill>
              <a:effectLst/>
              <a:latin typeface="Malgun Gothic" panose="020B0503020000020004" pitchFamily="50" charset="-127"/>
              <a:ea typeface="Malgun Gothic" panose="020B0503020000020004" pitchFamily="50" charset="-127"/>
            </a:endParaRPr>
          </a:p>
          <a:p>
            <a:pPr algn="l" latinLnBrk="1">
              <a:buFont typeface="Arial" panose="020B0604020202020204" pitchFamily="34" charset="0"/>
              <a:buChar char="•"/>
            </a:pPr>
            <a:r>
              <a:rPr lang="en-US" altLang="ko-KR" dirty="0">
                <a:hlinkClick r:id="rId3"/>
              </a:rPr>
              <a:t>4</a:t>
            </a:r>
            <a:r>
              <a:rPr lang="ko-KR" altLang="en-US" dirty="0">
                <a:hlinkClick r:id="rId3"/>
              </a:rPr>
              <a:t>분기 합계출산율 </a:t>
            </a:r>
            <a:r>
              <a:rPr lang="en-US" altLang="ko-KR" dirty="0">
                <a:hlinkClick r:id="rId3"/>
              </a:rPr>
              <a:t>0.6</a:t>
            </a:r>
            <a:r>
              <a:rPr lang="ko-KR" altLang="en-US" dirty="0">
                <a:hlinkClick r:id="rId3"/>
              </a:rPr>
              <a:t>명대 첫 추락</a:t>
            </a:r>
            <a:r>
              <a:rPr lang="en-US" altLang="ko-KR" dirty="0">
                <a:hlinkClick r:id="rId3"/>
              </a:rPr>
              <a:t>…</a:t>
            </a:r>
            <a:r>
              <a:rPr lang="ko-KR" altLang="en-US" dirty="0">
                <a:hlinkClick r:id="rId3"/>
              </a:rPr>
              <a:t>우크라이나보다 낮았다 </a:t>
            </a:r>
            <a:r>
              <a:rPr lang="en-US" altLang="ko-KR" dirty="0">
                <a:hlinkClick r:id="rId3"/>
              </a:rPr>
              <a:t>/ SBS (youtube.com)</a:t>
            </a:r>
            <a:endParaRPr lang="en-US" altLang="ko-KR" b="0" i="0" dirty="0">
              <a:solidFill>
                <a:srgbClr val="222222"/>
              </a:solidFill>
              <a:effectLst/>
              <a:latin typeface="Malgun Gothic" panose="020B0503020000020004" pitchFamily="50" charset="-127"/>
              <a:ea typeface="Malgun Gothic" panose="020B0503020000020004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endParaRPr lang="en-US" altLang="ko-KR" dirty="0">
              <a:hlinkClick r:id="rId4"/>
            </a:endParaRPr>
          </a:p>
          <a:p>
            <a:r>
              <a:rPr lang="ko-KR" altLang="en-US" b="0" i="0" dirty="0">
                <a:solidFill>
                  <a:srgbClr val="222222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국회 기획재정위원회 소속 더불어민주당 양경숙 의원이 국세청에서 받은 </a:t>
            </a:r>
            <a:r>
              <a:rPr lang="en-US" altLang="ko-KR" b="0" i="0" dirty="0">
                <a:solidFill>
                  <a:srgbClr val="222222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'</a:t>
            </a:r>
            <a:r>
              <a:rPr lang="ko-KR" altLang="en-US" b="0" i="0" dirty="0">
                <a:solidFill>
                  <a:srgbClr val="222222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통합소득 </a:t>
            </a:r>
            <a:r>
              <a:rPr lang="en-US" altLang="ko-KR" b="0" i="0" dirty="0">
                <a:solidFill>
                  <a:srgbClr val="222222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1</a:t>
            </a:r>
            <a:r>
              <a:rPr lang="ko-KR" altLang="en-US" b="0" i="0" dirty="0" err="1">
                <a:solidFill>
                  <a:srgbClr val="222222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천분위</a:t>
            </a:r>
            <a:r>
              <a:rPr lang="en-US" altLang="ko-KR" b="0" i="0" dirty="0">
                <a:solidFill>
                  <a:srgbClr val="222222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' </a:t>
            </a:r>
            <a:r>
              <a:rPr lang="ko-KR" altLang="en-US" b="0" i="0" dirty="0">
                <a:solidFill>
                  <a:srgbClr val="222222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자료를 분석한 결과</a:t>
            </a:r>
            <a:r>
              <a:rPr lang="en-US" altLang="ko-KR" b="0" i="0" dirty="0">
                <a:solidFill>
                  <a:srgbClr val="222222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, </a:t>
            </a:r>
            <a:r>
              <a:rPr lang="ko-KR" altLang="en-US" b="0" i="0" dirty="0">
                <a:solidFill>
                  <a:srgbClr val="222222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지난 </a:t>
            </a:r>
            <a:r>
              <a:rPr lang="en-US" altLang="ko-KR" b="0" i="0" dirty="0">
                <a:solidFill>
                  <a:srgbClr val="222222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2022</a:t>
            </a:r>
            <a:r>
              <a:rPr lang="ko-KR" altLang="en-US" b="0" i="0" dirty="0">
                <a:solidFill>
                  <a:srgbClr val="222222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년 통합소득 상위 </a:t>
            </a:r>
            <a:r>
              <a:rPr lang="en-US" altLang="ko-KR" b="0" i="0" dirty="0">
                <a:solidFill>
                  <a:srgbClr val="222222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0.1%</a:t>
            </a:r>
            <a:r>
              <a:rPr lang="ko-KR" altLang="en-US" b="0" i="0" dirty="0">
                <a:solidFill>
                  <a:srgbClr val="222222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의 </a:t>
            </a:r>
            <a:r>
              <a:rPr lang="en-US" altLang="ko-KR" b="0" i="0" dirty="0">
                <a:solidFill>
                  <a:srgbClr val="222222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1</a:t>
            </a:r>
            <a:r>
              <a:rPr lang="ko-KR" altLang="en-US" b="0" i="0" dirty="0">
                <a:solidFill>
                  <a:srgbClr val="222222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인당 소득은 평균 </a:t>
            </a:r>
            <a:r>
              <a:rPr lang="en-US" altLang="ko-KR" b="0" i="0" dirty="0">
                <a:solidFill>
                  <a:srgbClr val="222222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17</a:t>
            </a:r>
            <a:r>
              <a:rPr lang="ko-KR" altLang="en-US" b="0" i="0" dirty="0">
                <a:solidFill>
                  <a:srgbClr val="222222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억</a:t>
            </a:r>
            <a:r>
              <a:rPr lang="en-US" altLang="ko-KR" b="0" i="0" dirty="0">
                <a:solidFill>
                  <a:srgbClr val="222222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9</a:t>
            </a:r>
            <a:r>
              <a:rPr lang="ko-KR" altLang="en-US" b="0" i="0" dirty="0">
                <a:solidFill>
                  <a:srgbClr val="222222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천</a:t>
            </a:r>
            <a:r>
              <a:rPr lang="en-US" altLang="ko-KR" b="0" i="0" dirty="0">
                <a:solidFill>
                  <a:srgbClr val="222222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640</a:t>
            </a:r>
            <a:r>
              <a:rPr lang="ko-KR" altLang="en-US" b="0" i="0" dirty="0">
                <a:solidFill>
                  <a:srgbClr val="222222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만원이었다고 밝혔습니다</a:t>
            </a:r>
            <a:r>
              <a:rPr lang="en-US" altLang="ko-KR" b="0" i="0" dirty="0">
                <a:solidFill>
                  <a:srgbClr val="222222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.</a:t>
            </a:r>
            <a:br>
              <a:rPr lang="ko-KR" altLang="en-US" dirty="0"/>
            </a:br>
            <a:br>
              <a:rPr lang="ko-KR" altLang="en-US" dirty="0"/>
            </a:br>
            <a:r>
              <a:rPr lang="ko-KR" altLang="en-US" b="0" i="0" dirty="0">
                <a:solidFill>
                  <a:srgbClr val="222222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출처 </a:t>
            </a:r>
            <a:r>
              <a:rPr lang="en-US" altLang="ko-KR" b="0" i="0" dirty="0">
                <a:solidFill>
                  <a:srgbClr val="222222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: BBS NEWS(https://news.bbsi.co.kr)</a:t>
            </a:r>
          </a:p>
          <a:p>
            <a:endParaRPr lang="en-US" altLang="ko-KR" dirty="0">
              <a:hlinkClick r:id="rId5"/>
            </a:endParaRPr>
          </a:p>
          <a:p>
            <a:r>
              <a:rPr lang="ko-KR" altLang="en-US" dirty="0">
                <a:hlinkClick r:id="rId5"/>
              </a:rPr>
              <a:t>상위 </a:t>
            </a:r>
            <a:r>
              <a:rPr lang="en-US" altLang="ko-KR" dirty="0">
                <a:hlinkClick r:id="rId5"/>
              </a:rPr>
              <a:t>20%</a:t>
            </a:r>
            <a:r>
              <a:rPr lang="ko-KR" altLang="en-US" dirty="0">
                <a:hlinkClick r:id="rId5"/>
              </a:rPr>
              <a:t>가 </a:t>
            </a:r>
            <a:r>
              <a:rPr lang="en-US" altLang="ko-KR" dirty="0">
                <a:hlinkClick r:id="rId5"/>
              </a:rPr>
              <a:t>10</a:t>
            </a:r>
            <a:r>
              <a:rPr lang="ko-KR" altLang="en-US" dirty="0">
                <a:hlinkClick r:id="rId5"/>
              </a:rPr>
              <a:t>배 더 벌었다 </a:t>
            </a:r>
            <a:r>
              <a:rPr lang="en-US" altLang="ko-KR" dirty="0">
                <a:hlinkClick r:id="rId5"/>
              </a:rPr>
              <a:t>(imbc.com)</a:t>
            </a:r>
            <a:endParaRPr lang="en-US" altLang="ko-KR" dirty="0"/>
          </a:p>
          <a:p>
            <a:endParaRPr lang="en-US" altLang="ko-KR" dirty="0">
              <a:hlinkClick r:id="rId4"/>
            </a:endParaRPr>
          </a:p>
          <a:p>
            <a:r>
              <a:rPr lang="en-US" altLang="ko-KR" dirty="0">
                <a:hlinkClick r:id="rId4"/>
              </a:rPr>
              <a:t>"20</a:t>
            </a:r>
            <a:r>
              <a:rPr lang="ko-KR" altLang="en-US" dirty="0">
                <a:hlinkClick r:id="rId4"/>
              </a:rPr>
              <a:t>년 이상 </a:t>
            </a:r>
            <a:r>
              <a:rPr lang="ko-KR" altLang="en-US" dirty="0" err="1">
                <a:hlinkClick r:id="rId4"/>
              </a:rPr>
              <a:t>초저출산</a:t>
            </a:r>
            <a:r>
              <a:rPr lang="ko-KR" altLang="en-US" dirty="0">
                <a:hlinkClick r:id="rId4"/>
              </a:rPr>
              <a:t> 기록</a:t>
            </a:r>
            <a:r>
              <a:rPr lang="en-US" altLang="ko-KR" dirty="0">
                <a:hlinkClick r:id="rId4"/>
              </a:rPr>
              <a:t>"...</a:t>
            </a:r>
            <a:r>
              <a:rPr lang="ko-KR" altLang="en-US" dirty="0">
                <a:hlinkClick r:id="rId4"/>
              </a:rPr>
              <a:t>사상 첫 </a:t>
            </a:r>
            <a:r>
              <a:rPr lang="en-US" altLang="ko-KR" dirty="0">
                <a:hlinkClick r:id="rId4"/>
              </a:rPr>
              <a:t>0.6</a:t>
            </a:r>
            <a:r>
              <a:rPr lang="ko-KR" altLang="en-US" dirty="0">
                <a:hlinkClick r:id="rId4"/>
              </a:rPr>
              <a:t>명대 진입한 대한민국</a:t>
            </a:r>
            <a:r>
              <a:rPr lang="en-US" altLang="ko-KR" dirty="0">
                <a:hlinkClick r:id="rId4"/>
              </a:rPr>
              <a:t>, </a:t>
            </a:r>
            <a:r>
              <a:rPr lang="ko-KR" altLang="en-US" dirty="0">
                <a:hlinkClick r:id="rId4"/>
              </a:rPr>
              <a:t>또 </a:t>
            </a:r>
            <a:r>
              <a:rPr lang="en-US" altLang="ko-KR" dirty="0">
                <a:hlinkClick r:id="rId4"/>
              </a:rPr>
              <a:t>'</a:t>
            </a:r>
            <a:r>
              <a:rPr lang="ko-KR" altLang="en-US" dirty="0">
                <a:hlinkClick r:id="rId4"/>
              </a:rPr>
              <a:t>새 역사</a:t>
            </a:r>
            <a:r>
              <a:rPr lang="en-US" altLang="ko-KR" dirty="0">
                <a:hlinkClick r:id="rId4"/>
              </a:rPr>
              <a:t>'</a:t>
            </a:r>
            <a:r>
              <a:rPr lang="ko-KR" altLang="en-US" dirty="0">
                <a:hlinkClick r:id="rId4"/>
              </a:rPr>
              <a:t>를 썼다 </a:t>
            </a:r>
            <a:r>
              <a:rPr lang="en-US" altLang="ko-KR" dirty="0">
                <a:hlinkClick r:id="rId4"/>
              </a:rPr>
              <a:t>(</a:t>
            </a:r>
            <a:r>
              <a:rPr lang="ko-KR" altLang="en-US" dirty="0" err="1">
                <a:hlinkClick r:id="rId4"/>
              </a:rPr>
              <a:t>이슈라이브</a:t>
            </a:r>
            <a:r>
              <a:rPr lang="en-US" altLang="ko-KR" dirty="0">
                <a:hlinkClick r:id="rId4"/>
              </a:rPr>
              <a:t>) / SBS - YouTube</a:t>
            </a:r>
            <a:endParaRPr lang="ko-KR" altLang="en-US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4251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29070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최저임금을 올리려면 기업들의 저항이 큽니다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특히 자영업자들이 어려움을 호소합니다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해결방법에는 어떤 것들이 있을까요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?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▪노동시장에서 일을 하고 번 돈으로 생활하고 자녀양육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의료비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부모님 부양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노후자금까지 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마련해야하니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더 많은 임금이 필요합니다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▪사회보장제도 확대되어 보육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교육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주거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의료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노후생활에 대한 부담이 줄어든다면 임금의 실질적인 가치가 높아지지 않을까요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?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여러분들의 생각을 이야기해주세요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endParaRPr lang="en-US" altLang="ko-KR" dirty="0"/>
          </a:p>
          <a:p>
            <a:pPr marL="228600" indent="-228600">
              <a:buAutoNum type="arabicPeriod"/>
            </a:pPr>
            <a:r>
              <a:rPr lang="ko-KR" altLang="en-US" dirty="0"/>
              <a:t>아동수당</a:t>
            </a:r>
            <a:r>
              <a:rPr lang="en-US" altLang="ko-KR" dirty="0"/>
              <a:t>: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-apple-system"/>
              </a:rPr>
              <a:t>만 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-apple-system"/>
              </a:rPr>
              <a:t>8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-apple-system"/>
              </a:rPr>
              <a:t>세 미만 모든 아동에게 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-apple-system"/>
              </a:rPr>
              <a:t>95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-apple-system"/>
              </a:rPr>
              <a:t>개월까지 월 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-apple-system"/>
              </a:rPr>
              <a:t>10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-apple-system"/>
              </a:rPr>
              <a:t>만원 아동수당을 지급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-apple-system"/>
              </a:rPr>
              <a:t>(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-apple-system"/>
              </a:rPr>
              <a:t>대한민국 국적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-apple-system"/>
              </a:rPr>
              <a:t>)</a:t>
            </a:r>
          </a:p>
          <a:p>
            <a:pPr marL="228600" indent="-228600">
              <a:buAutoNum type="arabicPeriod"/>
            </a:pPr>
            <a:r>
              <a:rPr lang="ko-KR" altLang="en-US" b="0" i="0" dirty="0">
                <a:solidFill>
                  <a:srgbClr val="333333"/>
                </a:solidFill>
                <a:effectLst/>
                <a:latin typeface="-apple-system"/>
              </a:rPr>
              <a:t>기초연금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-apple-system"/>
              </a:rPr>
              <a:t>: 65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-apple-system"/>
              </a:rPr>
              <a:t>세 이상 대한민국 국적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-apple-system"/>
              </a:rPr>
              <a:t>, 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-apple-system"/>
              </a:rPr>
              <a:t>소득 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-apple-system"/>
              </a:rPr>
              <a:t>213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-apple-system"/>
              </a:rPr>
              <a:t>만원 이하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-apple-system"/>
              </a:rPr>
              <a:t>(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-apple-system"/>
              </a:rPr>
              <a:t>부부 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-apple-system"/>
              </a:rPr>
              <a:t>340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-apple-system"/>
              </a:rPr>
              <a:t>만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-apple-system"/>
              </a:rPr>
              <a:t>8</a:t>
            </a:r>
            <a:r>
              <a:rPr lang="ko-KR" altLang="en-US" b="0" i="0" dirty="0" err="1">
                <a:solidFill>
                  <a:srgbClr val="333333"/>
                </a:solidFill>
                <a:effectLst/>
                <a:latin typeface="-apple-system"/>
              </a:rPr>
              <a:t>천원이하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-apple-system"/>
              </a:rPr>
              <a:t>)</a:t>
            </a:r>
            <a:r>
              <a:rPr lang="ko-KR" altLang="en-US" b="0" i="0" dirty="0" err="1">
                <a:solidFill>
                  <a:srgbClr val="333333"/>
                </a:solidFill>
                <a:effectLst/>
                <a:latin typeface="-apple-system"/>
              </a:rPr>
              <a:t>노인단독가구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-apple-system"/>
              </a:rPr>
              <a:t> 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-apple-system"/>
              </a:rPr>
              <a:t>33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-apple-system"/>
              </a:rPr>
              <a:t>만 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-apple-system"/>
              </a:rPr>
              <a:t>4,810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-apple-system"/>
              </a:rPr>
              <a:t>원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-apple-system"/>
              </a:rPr>
              <a:t>, 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-apple-system"/>
              </a:rPr>
              <a:t>부부 최대 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-apple-system"/>
              </a:rPr>
              <a:t>53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-apple-system"/>
              </a:rPr>
              <a:t>만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-apple-system"/>
              </a:rPr>
              <a:t>5,680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-apple-system"/>
              </a:rPr>
              <a:t>원</a:t>
            </a:r>
            <a:endParaRPr lang="en-US" altLang="ko-KR" b="0" i="0" dirty="0">
              <a:solidFill>
                <a:srgbClr val="333333"/>
              </a:solidFill>
              <a:effectLst/>
              <a:latin typeface="-apple-system"/>
            </a:endParaRPr>
          </a:p>
          <a:p>
            <a:pPr marL="228600" indent="-228600">
              <a:buAutoNum type="arabicPeriod"/>
            </a:pPr>
            <a:r>
              <a:rPr lang="ko-KR" altLang="en-US" b="0" i="0" dirty="0">
                <a:solidFill>
                  <a:srgbClr val="333333"/>
                </a:solidFill>
                <a:effectLst/>
                <a:latin typeface="-apple-system"/>
              </a:rPr>
              <a:t>실업급여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-apple-system"/>
              </a:rPr>
              <a:t>: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-apple-system"/>
              </a:rPr>
              <a:t>구직급여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-apple-system"/>
              </a:rPr>
              <a:t>, 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-apple-system"/>
              </a:rPr>
              <a:t>연장급여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-apple-system"/>
              </a:rPr>
              <a:t>(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-apple-system"/>
              </a:rPr>
              <a:t>훈련연장급여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-apple-system"/>
              </a:rPr>
              <a:t>, 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-apple-system"/>
              </a:rPr>
              <a:t>개별연장급여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-apple-system"/>
              </a:rPr>
              <a:t>, 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-apple-system"/>
              </a:rPr>
              <a:t>특별연장급여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-apple-system"/>
              </a:rPr>
              <a:t>), 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-apple-system"/>
              </a:rPr>
              <a:t>취직촉진수당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-apple-system"/>
              </a:rPr>
              <a:t>(</a:t>
            </a:r>
            <a:r>
              <a:rPr lang="ko-KR" altLang="en-US" b="0" i="0" dirty="0" err="1">
                <a:solidFill>
                  <a:srgbClr val="333333"/>
                </a:solidFill>
                <a:effectLst/>
                <a:latin typeface="-apple-system"/>
              </a:rPr>
              <a:t>조기재취직수당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-apple-system"/>
              </a:rPr>
              <a:t>, 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-apple-system"/>
              </a:rPr>
              <a:t>직업능력개발수당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-apple-system"/>
              </a:rPr>
              <a:t>, </a:t>
            </a:r>
            <a:r>
              <a:rPr lang="ko-KR" altLang="en-US" b="0" i="0" dirty="0" err="1">
                <a:solidFill>
                  <a:srgbClr val="333333"/>
                </a:solidFill>
                <a:effectLst/>
                <a:latin typeface="-apple-system"/>
              </a:rPr>
              <a:t>광역구직활동비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-apple-system"/>
              </a:rPr>
              <a:t>, </a:t>
            </a:r>
            <a:r>
              <a:rPr lang="ko-KR" altLang="en-US" b="0" i="0" dirty="0" err="1">
                <a:solidFill>
                  <a:srgbClr val="333333"/>
                </a:solidFill>
                <a:effectLst/>
                <a:latin typeface="-apple-system"/>
              </a:rPr>
              <a:t>이주비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-apple-system"/>
              </a:rPr>
              <a:t>)</a:t>
            </a:r>
          </a:p>
          <a:p>
            <a:pPr algn="l">
              <a:buFont typeface="Arial" panose="020B0604020202020204" pitchFamily="34" charset="0"/>
              <a:buNone/>
            </a:pPr>
            <a:r>
              <a:rPr lang="en-US" altLang="ko-KR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</a:t>
            </a:r>
            <a:r>
              <a:rPr lang="ko-KR" alt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고용안정사업</a:t>
            </a:r>
            <a:r>
              <a:rPr lang="en-US" altLang="ko-KR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근로자를 해고시키지 아니하고 </a:t>
            </a:r>
            <a:r>
              <a:rPr lang="ko-KR" alt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고용을늘이는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사업주에게 소요비용을 지원함으로써 고용안정을 유지할 수 있도록 합니다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None/>
            </a:pPr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  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고용유지지원금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채용장려금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재고용장려금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지역고용촉진지원금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고령자고용촉진장려금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여성고용촉진장려금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ko-KR" alt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장기실업자고용촉진장려금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직장보육시설지원금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ko-KR" alt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직장보육시설설치비용융자</a:t>
            </a:r>
            <a:endParaRPr lang="en-US" altLang="ko-KR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ko-KR" alt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ko-KR" alt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직업능력개발훈련사업</a:t>
            </a:r>
            <a:r>
              <a:rPr lang="en-US" altLang="ko-KR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근로자의 </a:t>
            </a:r>
            <a:r>
              <a:rPr lang="ko-KR" alt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직업능력개발을위한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직업능력개발을 위한 직업능력훈련을 실시하는 사업주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·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근로자에게 일정 비용을 지원합니다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ko-KR" alt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직업능력개발훈련지원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유급휴가훈련지원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훈련시설 장비설치비용 대부 및 지원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수강장려금 지원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근로자 학자금 대부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실업자 </a:t>
            </a:r>
            <a:r>
              <a:rPr lang="ko-KR" alt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재취직훈련지원</a:t>
            </a:r>
            <a:endParaRPr lang="en-US" altLang="ko-KR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5. 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상병수당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</a:t>
            </a:r>
            <a:r>
              <a:rPr lang="ko-KR" altLang="en-US" b="0" i="0" dirty="0">
                <a:solidFill>
                  <a:srgbClr val="2C4870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근로자가 산업재해보상 보험을 </a:t>
            </a:r>
            <a:r>
              <a:rPr lang="ko-KR" altLang="en-US" b="0" i="0" dirty="0" err="1">
                <a:solidFill>
                  <a:srgbClr val="2C4870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적용받을</a:t>
            </a:r>
            <a:r>
              <a:rPr lang="ko-KR" altLang="en-US" b="0" i="0" dirty="0">
                <a:solidFill>
                  <a:srgbClr val="2C4870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 수 없는 업무 외의 질병이나 부상을 입었을 때 소득을 지원하여 치료에 집중할 수 있도록 하는 사회보장제도</a:t>
            </a:r>
            <a:r>
              <a:rPr lang="en-US" altLang="ko-KR" b="0" i="0" dirty="0">
                <a:solidFill>
                  <a:srgbClr val="2C4870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. </a:t>
            </a:r>
            <a:r>
              <a:rPr lang="ko-KR" altLang="en-US" b="0" i="0" dirty="0">
                <a:solidFill>
                  <a:srgbClr val="2C4870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질병으로 인한 빈곤을 예방하고</a:t>
            </a:r>
            <a:r>
              <a:rPr lang="en-US" altLang="ko-KR" b="0" i="0" dirty="0">
                <a:solidFill>
                  <a:srgbClr val="2C4870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b="0" i="0" dirty="0">
                <a:solidFill>
                  <a:srgbClr val="2C4870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제때 치료를 받을 수 있도록 하여 국민의 건강권을 확대하며</a:t>
            </a:r>
            <a:r>
              <a:rPr lang="en-US" altLang="ko-KR" b="0" i="0" dirty="0">
                <a:solidFill>
                  <a:srgbClr val="2C4870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b="0" i="0" dirty="0">
                <a:solidFill>
                  <a:srgbClr val="2C4870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사회 전체적으로는 노동생산성을 높이고 감염병 확산을 방지하려는 목적으로 운영된다</a:t>
            </a:r>
            <a:r>
              <a:rPr lang="en-US" altLang="ko-KR" b="0" i="0" dirty="0">
                <a:solidFill>
                  <a:srgbClr val="2C4870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. </a:t>
            </a:r>
            <a:r>
              <a:rPr lang="ko-KR" altLang="en-US" b="0" i="0" dirty="0">
                <a:solidFill>
                  <a:srgbClr val="2C4870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한국에서는 </a:t>
            </a:r>
            <a:r>
              <a:rPr lang="en-US" altLang="ko-KR" b="0" i="0" dirty="0">
                <a:solidFill>
                  <a:srgbClr val="2C4870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&lt;</a:t>
            </a:r>
            <a:r>
              <a:rPr lang="ko-KR" altLang="en-US" b="0" i="0" dirty="0">
                <a:solidFill>
                  <a:srgbClr val="2C4870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국민건강보험법</a:t>
            </a:r>
            <a:r>
              <a:rPr lang="en-US" altLang="ko-KR" b="0" i="0" dirty="0">
                <a:solidFill>
                  <a:srgbClr val="2C4870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&gt;</a:t>
            </a:r>
            <a:r>
              <a:rPr lang="ko-KR" altLang="en-US" b="0" i="0" dirty="0">
                <a:solidFill>
                  <a:srgbClr val="2C4870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에 개념이 명시되어 있으며 </a:t>
            </a:r>
            <a:r>
              <a:rPr lang="en-US" altLang="ko-KR" b="0" i="0" dirty="0">
                <a:solidFill>
                  <a:srgbClr val="2C4870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2022</a:t>
            </a:r>
            <a:r>
              <a:rPr lang="ko-KR" altLang="en-US" b="0" i="0" dirty="0">
                <a:solidFill>
                  <a:srgbClr val="2C4870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년 </a:t>
            </a:r>
            <a:r>
              <a:rPr lang="en-US" altLang="ko-KR" b="0" i="0" dirty="0">
                <a:solidFill>
                  <a:srgbClr val="2C4870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7</a:t>
            </a:r>
            <a:r>
              <a:rPr lang="ko-KR" altLang="en-US" b="0" i="0" dirty="0">
                <a:solidFill>
                  <a:srgbClr val="2C4870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월부터 시범사업을 시작했다</a:t>
            </a:r>
            <a:r>
              <a:rPr lang="en-US" altLang="ko-KR" b="0" i="0" dirty="0">
                <a:solidFill>
                  <a:srgbClr val="2C4870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54451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▪최저임금은 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최저기준입니다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최소한의 인간적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문화적 생활을 하기에는 많이 부족합니다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 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▪최저임금의 불완전성을 보완하기 위해서 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80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여개 지자체가 생활임금제를 적용하고 있습니다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부산시는 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2023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년 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11,074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원으로 정하고 부산시소속 노동자와 산하공공기관 무기계약직 및 기간제 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노동자등에게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적용하고 있습니다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노동자들의 삶의 질 향상을 위한 다양한 노력이 필요합니다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29115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33807" algn="just" fontAlgn="base">
              <a:lnSpc>
                <a:spcPct val="160000"/>
              </a:lnSpc>
            </a:pP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&lt;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질문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&gt;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청소년이 알바 할 경우 임금을 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부모님통장으로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입금해도 되나요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?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&lt;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답변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&gt;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직접지불의 원칙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(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청소년노동자 본인에게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)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&lt;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질문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&gt;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돈이 없다고 월급을 다음달에 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줘도되나요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?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&lt;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답변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&gt;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정기지불의 원칙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(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한달에 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1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회이상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정해진 날에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)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&lt;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질문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&gt;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월급에서 유니폼비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사무용비를 빼고 줘도 되나요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?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&lt;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답변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&gt;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전액지불의 원칙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&lt;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질문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&gt;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임금대신 물품으로 줘도 되나요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? 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&lt;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답변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&gt;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통화지불의 원칙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(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화폐로 지급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)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6519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5554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▪연장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야간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휴일에 일했다면 통상임금의 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50%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가산임금을 받아야합니다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.(5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인이상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)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▪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18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세 미만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-1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일 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7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시간 이상 일할 경우 가산임금을 받아야합니다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원칙적으로 야간근로 금지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67607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3412">
              <a:defRPr/>
            </a:pP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5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인이상일 경우 휴일근로수당 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50%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지급해야합니다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753770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3412">
              <a:defRPr/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상시근로자 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5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인 이상인 경우 적용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14614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3412">
              <a:defRPr/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사용자의 귀책사유로 휴업하는 경우 평균임금의 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70%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이상의 수당을 지급해야합니다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5188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▪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1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주일에 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15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시간 이상 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1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년이상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일하다 그만둘 경우 퇴직금을 받을 수 있습니다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(1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인 이상 고용사업장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)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▪퇴직금은 퇴직 후 며칠 안에 지급해야하나요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?(14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일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)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74936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근로계약서가 없을 경우 녹취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임금지급명세서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통장내역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근무일지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달력이나 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수첩기록등을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챙겨두면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근로사실 확인 및 퇴직금 계산이 용이합니다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근로계약서 미작성시 사업주 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500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만원이하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벌금 또는 과태료가 부과됩니다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5326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목차 삽입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25360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▪ 하루를 일했더라도 임금을 받아야합니다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▪ 사업주는 지각을 이유로 벌금을 정하고 임금에서 공제하면 안 됩니다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▪ 임금을 스스로 계산할 수 있어야합니다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▪ 임금명세서는 서면으로 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받아야하고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버리지 말고 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보관해야합니다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.(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사진파일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)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02618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3412">
              <a:defRPr/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임금체불시 고용노동부에 진정할 수 있으며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, 3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년 안에 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청구해야합니다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 </a:t>
            </a:r>
          </a:p>
          <a:p>
            <a:pPr defTabSz="963412">
              <a:defRPr/>
            </a:pPr>
            <a:endParaRPr lang="en-US" altLang="ko-KR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defTabSz="963412">
              <a:defRPr/>
            </a:pPr>
            <a:r>
              <a:rPr lang="en-US" altLang="ko-KR" sz="19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(</a:t>
            </a:r>
            <a:r>
              <a:rPr lang="ko-KR" altLang="en-US" sz="19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되도록 빨리 </a:t>
            </a:r>
            <a:r>
              <a:rPr lang="ko-KR" altLang="en-US" sz="1900" kern="0" dirty="0" err="1">
                <a:solidFill>
                  <a:srgbClr val="000000"/>
                </a:solidFill>
                <a:latin typeface="함초롬바탕" panose="02030604000101010101" pitchFamily="18" charset="-127"/>
              </a:rPr>
              <a:t>청구해야합니다</a:t>
            </a:r>
            <a:r>
              <a:rPr lang="ko-KR" altLang="en-US" sz="19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 임금채권의 시효는 재판상 청구나 압류 가압류 가처분  등의 사유에 의해서만 중단됩니다</a:t>
            </a:r>
            <a:r>
              <a:rPr lang="en-US" altLang="ko-KR" sz="19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.)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65020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085438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33807" algn="just" fontAlgn="base">
              <a:lnSpc>
                <a:spcPct val="160000"/>
              </a:lnSpc>
            </a:pP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4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인이하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사업장에 일하는 노동자에게는 연차유급휴가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가산임금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생리휴가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휴업수당을 지급하지 않아도 됩니다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해고시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서면통지 안하고 정당한 사유가 없어도 노동자가 부당해고로 구제신청을 할 수 없습니다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08555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체불임금은 고용노동부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부당해고는 지방노동위원회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노동단체 및 노동상담소를 통해 자세한 절차를 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안내받을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수 있습니다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</a:p>
          <a:p>
            <a:pPr indent="133807" algn="just" fontAlgn="base">
              <a:lnSpc>
                <a:spcPct val="160000"/>
              </a:lnSpc>
            </a:pPr>
            <a:endParaRPr lang="en-US" altLang="ko-KR" sz="1900" kern="0" dirty="0">
              <a:solidFill>
                <a:srgbClr val="000000"/>
              </a:solidFill>
              <a:latin typeface="굴림체" panose="020B0609000101010101" pitchFamily="49" charset="-127"/>
              <a:ea typeface="굴림체" panose="020B0609000101010101" pitchFamily="49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30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 대한민국의 국민과 대한민국 영역 안에 있는 외국인으로서 인권침해나 차별행위를 당한 사람</a:t>
            </a:r>
            <a:r>
              <a:rPr lang="en-US" altLang="ko-KR" sz="30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(</a:t>
            </a:r>
            <a:r>
              <a:rPr lang="ko-KR" altLang="en-US" sz="30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피해자</a:t>
            </a:r>
            <a:r>
              <a:rPr lang="en-US" altLang="ko-KR" sz="30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) </a:t>
            </a:r>
            <a:r>
              <a:rPr lang="ko-KR" altLang="en-US" sz="30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또는 그 사실을 알고 있는 사람이나 단체가 국가인권위원회에 진정할 수 있습니다</a:t>
            </a:r>
            <a:endParaRPr lang="en-US" altLang="ko-KR" sz="1900" kern="0" dirty="0">
              <a:solidFill>
                <a:srgbClr val="000000"/>
              </a:solidFill>
              <a:latin typeface="굴림체" panose="020B0609000101010101" pitchFamily="49" charset="-127"/>
              <a:ea typeface="굴림체" panose="020B0609000101010101" pitchFamily="49" charset="-127"/>
            </a:endParaRPr>
          </a:p>
          <a:p>
            <a:pPr algn="just"/>
            <a:r>
              <a:rPr lang="ko-KR" altLang="en-US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국가기관</a:t>
            </a:r>
            <a:r>
              <a:rPr lang="en-US" altLang="ko-KR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, </a:t>
            </a:r>
            <a:r>
              <a:rPr lang="ko-KR" altLang="en-US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지방자치단체 또는 구금</a:t>
            </a:r>
            <a:r>
              <a:rPr lang="en-US" altLang="ko-KR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·</a:t>
            </a:r>
            <a:r>
              <a:rPr lang="ko-KR" altLang="en-US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보호시설의 업무 수행</a:t>
            </a:r>
            <a:r>
              <a:rPr lang="en-US" altLang="ko-KR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(</a:t>
            </a:r>
            <a:r>
              <a:rPr lang="ko-KR" altLang="en-US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국회의 입법 및 법원</a:t>
            </a:r>
            <a:r>
              <a:rPr lang="en-US" altLang="ko-KR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·</a:t>
            </a:r>
            <a:r>
              <a:rPr lang="ko-KR" altLang="en-US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헌법재판소의 재판 제외</a:t>
            </a:r>
            <a:r>
              <a:rPr lang="en-US" altLang="ko-KR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)</a:t>
            </a:r>
            <a:r>
              <a:rPr lang="ko-KR" altLang="en-US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과 관련하여 </a:t>
            </a:r>
            <a:r>
              <a:rPr lang="ko-KR" altLang="en-US" sz="1900" dirty="0">
                <a:solidFill>
                  <a:srgbClr val="898989"/>
                </a:solidFill>
                <a:latin typeface="Malgun Gothic" panose="020B0503020000020004" pitchFamily="50" charset="-127"/>
                <a:ea typeface="Malgun Gothic" panose="020B0503020000020004" pitchFamily="50" charset="-127"/>
                <a:hlinkClick r:id="rId3" tooltip="새창으로 열림"/>
              </a:rPr>
              <a:t>「대한민국헌법」 제</a:t>
            </a:r>
            <a:r>
              <a:rPr lang="en-US" altLang="ko-KR" sz="1900" dirty="0">
                <a:solidFill>
                  <a:srgbClr val="898989"/>
                </a:solidFill>
                <a:latin typeface="Malgun Gothic" panose="020B0503020000020004" pitchFamily="50" charset="-127"/>
                <a:ea typeface="Malgun Gothic" panose="020B0503020000020004" pitchFamily="50" charset="-127"/>
                <a:hlinkClick r:id="rId3" tooltip="새창으로 열림"/>
              </a:rPr>
              <a:t>10</a:t>
            </a:r>
            <a:r>
              <a:rPr lang="ko-KR" altLang="en-US" sz="1900" dirty="0">
                <a:solidFill>
                  <a:srgbClr val="898989"/>
                </a:solidFill>
                <a:latin typeface="Malgun Gothic" panose="020B0503020000020004" pitchFamily="50" charset="-127"/>
                <a:ea typeface="Malgun Gothic" panose="020B0503020000020004" pitchFamily="50" charset="-127"/>
                <a:hlinkClick r:id="rId3" tooltip="새창으로 열림"/>
              </a:rPr>
              <a:t>조부터 제</a:t>
            </a:r>
            <a:r>
              <a:rPr lang="en-US" altLang="ko-KR" sz="1900" dirty="0">
                <a:solidFill>
                  <a:srgbClr val="898989"/>
                </a:solidFill>
                <a:latin typeface="Malgun Gothic" panose="020B0503020000020004" pitchFamily="50" charset="-127"/>
                <a:ea typeface="Malgun Gothic" panose="020B0503020000020004" pitchFamily="50" charset="-127"/>
                <a:hlinkClick r:id="rId3" tooltip="새창으로 열림"/>
              </a:rPr>
              <a:t>22</a:t>
            </a:r>
            <a:r>
              <a:rPr lang="ko-KR" altLang="en-US" sz="1900" dirty="0" err="1">
                <a:solidFill>
                  <a:srgbClr val="898989"/>
                </a:solidFill>
                <a:latin typeface="Malgun Gothic" panose="020B0503020000020004" pitchFamily="50" charset="-127"/>
                <a:ea typeface="Malgun Gothic" panose="020B0503020000020004" pitchFamily="50" charset="-127"/>
                <a:hlinkClick r:id="rId3" tooltip="새창으로 열림"/>
              </a:rPr>
              <a:t>조</a:t>
            </a:r>
            <a:r>
              <a:rPr lang="ko-KR" altLang="en-US" sz="1900" dirty="0" err="1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까지에</a:t>
            </a:r>
            <a:r>
              <a:rPr lang="ko-KR" altLang="en-US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 보장된 인권을 침해당하거나 차별행위를 당한 경우</a:t>
            </a:r>
          </a:p>
          <a:p>
            <a:pPr algn="just"/>
            <a:r>
              <a:rPr lang="ko-KR" altLang="en-US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 법인</a:t>
            </a:r>
            <a:r>
              <a:rPr lang="en-US" altLang="ko-KR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, </a:t>
            </a:r>
            <a:r>
              <a:rPr lang="ko-KR" altLang="en-US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단체 또는 사인</a:t>
            </a:r>
            <a:r>
              <a:rPr lang="en-US" altLang="ko-KR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(</a:t>
            </a:r>
            <a:r>
              <a:rPr lang="ko-KR" altLang="en-US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私人</a:t>
            </a:r>
            <a:r>
              <a:rPr lang="en-US" altLang="ko-KR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)</a:t>
            </a:r>
            <a:r>
              <a:rPr lang="ko-KR" altLang="en-US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으로부터 차별행위를 당한 경우</a:t>
            </a:r>
          </a:p>
          <a:p>
            <a:pPr indent="133807" algn="just" fontAlgn="base">
              <a:lnSpc>
                <a:spcPct val="160000"/>
              </a:lnSpc>
            </a:pPr>
            <a:endParaRPr lang="en-US" altLang="ko-KR" sz="1900" kern="0" dirty="0">
              <a:solidFill>
                <a:srgbClr val="000000"/>
              </a:solidFill>
              <a:latin typeface="굴림체" panose="020B0609000101010101" pitchFamily="49" charset="-127"/>
              <a:ea typeface="굴림체" panose="020B0609000101010101" pitchFamily="49" charset="-127"/>
            </a:endParaRPr>
          </a:p>
          <a:p>
            <a:pPr algn="just"/>
            <a:r>
              <a:rPr lang="ko-KR" altLang="en-US" sz="3000" b="1" dirty="0">
                <a:solidFill>
                  <a:srgbClr val="898989"/>
                </a:solidFill>
                <a:latin typeface="Malgun Gothic" panose="020B0503020000020004" pitchFamily="50" charset="-127"/>
                <a:ea typeface="Malgun Gothic" panose="020B0503020000020004" pitchFamily="50" charset="-127"/>
                <a:hlinkClick r:id="rId4" tooltip="새창으로 열림"/>
              </a:rPr>
              <a:t>「</a:t>
            </a:r>
            <a:r>
              <a:rPr lang="ko-KR" altLang="en-US" sz="3000" b="1" dirty="0" err="1">
                <a:solidFill>
                  <a:srgbClr val="898989"/>
                </a:solidFill>
                <a:latin typeface="Malgun Gothic" panose="020B0503020000020004" pitchFamily="50" charset="-127"/>
                <a:ea typeface="Malgun Gothic" panose="020B0503020000020004" pitchFamily="50" charset="-127"/>
                <a:hlinkClick r:id="rId4" tooltip="새창으로 열림"/>
              </a:rPr>
              <a:t>국가인권위원회법」</a:t>
            </a:r>
            <a:r>
              <a:rPr lang="ko-KR" altLang="en-US" sz="3000" b="1" dirty="0" err="1">
                <a:solidFill>
                  <a:srgbClr val="3885D7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에</a:t>
            </a:r>
            <a:r>
              <a:rPr lang="ko-KR" altLang="en-US" sz="3000" b="1" dirty="0">
                <a:solidFill>
                  <a:srgbClr val="3885D7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 따른 구제대상인 성희롱</a:t>
            </a:r>
          </a:p>
          <a:p>
            <a:pPr algn="just"/>
            <a:r>
              <a:rPr lang="ko-KR" altLang="en-US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 </a:t>
            </a:r>
            <a:r>
              <a:rPr lang="en-US" altLang="ko-KR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"</a:t>
            </a:r>
            <a:r>
              <a:rPr lang="ko-KR" altLang="en-US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성희롱</a:t>
            </a:r>
            <a:r>
              <a:rPr lang="en-US" altLang="ko-KR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"</a:t>
            </a:r>
            <a:r>
              <a:rPr lang="ko-KR" altLang="en-US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이란 업무</a:t>
            </a:r>
            <a:r>
              <a:rPr lang="en-US" altLang="ko-KR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, </a:t>
            </a:r>
            <a:r>
              <a:rPr lang="ko-KR" altLang="en-US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고용 그 밖의 관계에서 공공기관의 종사자</a:t>
            </a:r>
            <a:r>
              <a:rPr lang="en-US" altLang="ko-KR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, </a:t>
            </a:r>
            <a:r>
              <a:rPr lang="ko-KR" altLang="en-US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사용자 또는 근로자가 그 직위를 이용하거나 업무 등과 관련해 성적 언동 등으로 성적 굴욕감 또는 혐오감을 느끼게 하거나 성적 언동 그 밖의 요구 등에 따르지 않는다는 이유로 고용상의 불이익을 주는 것을 말합니다</a:t>
            </a:r>
            <a:r>
              <a:rPr lang="en-US" altLang="ko-KR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(</a:t>
            </a:r>
            <a:r>
              <a:rPr lang="ko-KR" altLang="en-US" sz="1900" dirty="0">
                <a:solidFill>
                  <a:srgbClr val="898989"/>
                </a:solidFill>
                <a:latin typeface="Malgun Gothic" panose="020B0503020000020004" pitchFamily="50" charset="-127"/>
                <a:ea typeface="Malgun Gothic" panose="020B0503020000020004" pitchFamily="50" charset="-127"/>
                <a:hlinkClick r:id="rId5" tooltip="새창으로 열림"/>
              </a:rPr>
              <a:t>「국가인권위원회법」 제</a:t>
            </a:r>
            <a:r>
              <a:rPr lang="en-US" altLang="ko-KR" sz="1900" dirty="0">
                <a:solidFill>
                  <a:srgbClr val="898989"/>
                </a:solidFill>
                <a:latin typeface="Malgun Gothic" panose="020B0503020000020004" pitchFamily="50" charset="-127"/>
                <a:ea typeface="Malgun Gothic" panose="020B0503020000020004" pitchFamily="50" charset="-127"/>
                <a:hlinkClick r:id="rId5" tooltip="새창으로 열림"/>
              </a:rPr>
              <a:t>2</a:t>
            </a:r>
            <a:r>
              <a:rPr lang="ko-KR" altLang="en-US" sz="1900" dirty="0">
                <a:solidFill>
                  <a:srgbClr val="898989"/>
                </a:solidFill>
                <a:latin typeface="Malgun Gothic" panose="020B0503020000020004" pitchFamily="50" charset="-127"/>
                <a:ea typeface="Malgun Gothic" panose="020B0503020000020004" pitchFamily="50" charset="-127"/>
                <a:hlinkClick r:id="rId5" tooltip="새창으로 열림"/>
              </a:rPr>
              <a:t>조</a:t>
            </a:r>
            <a:r>
              <a:rPr lang="ko-KR" altLang="en-US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제</a:t>
            </a:r>
            <a:r>
              <a:rPr lang="en-US" altLang="ko-KR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3</a:t>
            </a:r>
            <a:r>
              <a:rPr lang="ko-KR" altLang="en-US" sz="1900" dirty="0" err="1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호라목</a:t>
            </a:r>
            <a:r>
              <a:rPr lang="en-US" altLang="ko-KR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).</a:t>
            </a:r>
          </a:p>
          <a:p>
            <a:pPr algn="just"/>
            <a:r>
              <a:rPr lang="en-US" altLang="ko-KR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 </a:t>
            </a:r>
            <a:r>
              <a:rPr lang="ko-KR" altLang="en-US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성희롱은 </a:t>
            </a:r>
            <a:r>
              <a:rPr lang="en-US" altLang="ko-KR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"</a:t>
            </a:r>
            <a:r>
              <a:rPr lang="ko-KR" altLang="en-US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평등권 침해의 차별행위</a:t>
            </a:r>
            <a:r>
              <a:rPr lang="en-US" altLang="ko-KR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"(</a:t>
            </a:r>
            <a:r>
              <a:rPr lang="ko-KR" altLang="en-US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이하 </a:t>
            </a:r>
            <a:r>
              <a:rPr lang="en-US" altLang="ko-KR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"</a:t>
            </a:r>
            <a:r>
              <a:rPr lang="ko-KR" altLang="en-US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차별행위</a:t>
            </a:r>
            <a:r>
              <a:rPr lang="en-US" altLang="ko-KR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"</a:t>
            </a:r>
            <a:r>
              <a:rPr lang="ko-KR" altLang="en-US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라 함</a:t>
            </a:r>
            <a:r>
              <a:rPr lang="en-US" altLang="ko-KR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)</a:t>
            </a:r>
            <a:r>
              <a:rPr lang="ko-KR" altLang="en-US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에 해당합니다</a:t>
            </a:r>
            <a:r>
              <a:rPr lang="en-US" altLang="ko-KR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(</a:t>
            </a:r>
            <a:r>
              <a:rPr lang="ko-KR" altLang="en-US" sz="1900" dirty="0">
                <a:solidFill>
                  <a:srgbClr val="898989"/>
                </a:solidFill>
                <a:latin typeface="Malgun Gothic" panose="020B0503020000020004" pitchFamily="50" charset="-127"/>
                <a:ea typeface="Malgun Gothic" panose="020B0503020000020004" pitchFamily="50" charset="-127"/>
                <a:hlinkClick r:id="rId5" tooltip="새창으로 열림"/>
              </a:rPr>
              <a:t>「국가인권위원회법」 제</a:t>
            </a:r>
            <a:r>
              <a:rPr lang="en-US" altLang="ko-KR" sz="1900" dirty="0">
                <a:solidFill>
                  <a:srgbClr val="898989"/>
                </a:solidFill>
                <a:latin typeface="Malgun Gothic" panose="020B0503020000020004" pitchFamily="50" charset="-127"/>
                <a:ea typeface="Malgun Gothic" panose="020B0503020000020004" pitchFamily="50" charset="-127"/>
                <a:hlinkClick r:id="rId5" tooltip="새창으로 열림"/>
              </a:rPr>
              <a:t>2</a:t>
            </a:r>
            <a:r>
              <a:rPr lang="ko-KR" altLang="en-US" sz="1900" dirty="0">
                <a:solidFill>
                  <a:srgbClr val="898989"/>
                </a:solidFill>
                <a:latin typeface="Malgun Gothic" panose="020B0503020000020004" pitchFamily="50" charset="-127"/>
                <a:ea typeface="Malgun Gothic" panose="020B0503020000020004" pitchFamily="50" charset="-127"/>
                <a:hlinkClick r:id="rId5" tooltip="새창으로 열림"/>
              </a:rPr>
              <a:t>조</a:t>
            </a:r>
            <a:r>
              <a:rPr lang="ko-KR" altLang="en-US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제</a:t>
            </a:r>
            <a:r>
              <a:rPr lang="en-US" altLang="ko-KR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3</a:t>
            </a:r>
            <a:r>
              <a:rPr lang="ko-KR" altLang="en-US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호</a:t>
            </a:r>
            <a:r>
              <a:rPr lang="en-US" altLang="ko-KR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).</a:t>
            </a:r>
          </a:p>
          <a:p>
            <a:pPr algn="just"/>
            <a:r>
              <a:rPr lang="en-US" altLang="ko-KR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※ </a:t>
            </a:r>
            <a:r>
              <a:rPr lang="ko-KR" altLang="en-US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위원회에 진정하기 위해서는 업무</a:t>
            </a:r>
            <a:r>
              <a:rPr lang="en-US" altLang="ko-KR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, </a:t>
            </a:r>
            <a:r>
              <a:rPr lang="ko-KR" altLang="en-US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고용 그 밖의 관계에서 공공기관의 종사자</a:t>
            </a:r>
            <a:r>
              <a:rPr lang="en-US" altLang="ko-KR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, </a:t>
            </a:r>
            <a:r>
              <a:rPr lang="ko-KR" altLang="en-US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사용자 또는 근로자가 그 직위를 이용하거나 업무 등과 관련해 성희롱을 한 것이어야 합니다</a:t>
            </a:r>
            <a:r>
              <a:rPr lang="en-US" altLang="ko-KR" sz="19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.</a:t>
            </a:r>
          </a:p>
          <a:p>
            <a:pPr indent="133807" algn="just" fontAlgn="base">
              <a:lnSpc>
                <a:spcPct val="160000"/>
              </a:lnSpc>
            </a:pP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00064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임금체불 진정서에는 사용자와 노동자의 인적사항을 기재하고 근로기간 및 체불된 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임금등을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기재합니다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 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팩스 신청 및 인터넷 접수도 가능합니다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25515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3412">
              <a:defRPr/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단순노무업무종사자는 수습기간을 둘 수 없습니다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최저임금 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100%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를 주어야합니다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내가 일하는 직종이 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단순노무업무종사자인지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알고 싶다면 통계청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(110)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에 전화해서 확인할 수 있습니다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34587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최저임금제도의 취지는 최저임금을 정하는데 목적이 있는 것이 아니라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노동자의 생활안정과 노동력의 질적향상을 꾀할 수 있도록 하는 것이 법의 취지입니다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그래서 최저임금 이상의 임금을 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보장해야합니다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32219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3412">
              <a:defRPr/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임금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퇴직금 등 임금채권의 유효기간은 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3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년입니다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.3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년안에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청구해야합니다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83347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3341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3412">
              <a:defRPr/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독립생활을 하게 되면 꼭 해보고 싶은 것은 있나요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?(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반려동물 키우기 등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)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89715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ko-KR" b="1" i="0" dirty="0">
                <a:solidFill>
                  <a:srgbClr val="666666"/>
                </a:solidFill>
                <a:effectLst/>
                <a:latin typeface="Noto Sans KR"/>
              </a:rPr>
              <a:t>[</a:t>
            </a:r>
            <a:r>
              <a:rPr lang="ko-KR" altLang="en-US" b="1" i="0" dirty="0">
                <a:solidFill>
                  <a:srgbClr val="666666"/>
                </a:solidFill>
                <a:effectLst/>
                <a:latin typeface="Noto Sans KR"/>
              </a:rPr>
              <a:t>근로기준법</a:t>
            </a:r>
            <a:r>
              <a:rPr lang="en-US" altLang="ko-KR" b="1" i="0" dirty="0">
                <a:solidFill>
                  <a:srgbClr val="666666"/>
                </a:solidFill>
                <a:effectLst/>
                <a:latin typeface="Noto Sans KR"/>
              </a:rPr>
              <a:t>]</a:t>
            </a:r>
            <a:br>
              <a:rPr lang="ko-KR" altLang="en-US" b="0" i="0" dirty="0">
                <a:solidFill>
                  <a:srgbClr val="666666"/>
                </a:solidFill>
                <a:effectLst/>
                <a:latin typeface="Noto Sans KR"/>
              </a:rPr>
            </a:br>
            <a:r>
              <a:rPr lang="ko-KR" altLang="en-US" b="1" i="0" dirty="0">
                <a:solidFill>
                  <a:srgbClr val="666666"/>
                </a:solidFill>
                <a:effectLst/>
                <a:latin typeface="Noto Sans KR"/>
              </a:rPr>
              <a:t>제</a:t>
            </a:r>
            <a:r>
              <a:rPr lang="en-US" altLang="ko-KR" b="1" i="0" dirty="0">
                <a:solidFill>
                  <a:srgbClr val="666666"/>
                </a:solidFill>
                <a:effectLst/>
                <a:latin typeface="Noto Sans KR"/>
              </a:rPr>
              <a:t>2</a:t>
            </a:r>
            <a:r>
              <a:rPr lang="ko-KR" altLang="en-US" b="1" i="0" dirty="0">
                <a:solidFill>
                  <a:srgbClr val="666666"/>
                </a:solidFill>
                <a:effectLst/>
                <a:latin typeface="Noto Sans KR"/>
              </a:rPr>
              <a:t>조</a:t>
            </a:r>
            <a:r>
              <a:rPr lang="en-US" altLang="ko-KR" b="1" i="0" dirty="0">
                <a:solidFill>
                  <a:srgbClr val="666666"/>
                </a:solidFill>
                <a:effectLst/>
                <a:latin typeface="Noto Sans KR"/>
              </a:rPr>
              <a:t>(</a:t>
            </a:r>
            <a:r>
              <a:rPr lang="ko-KR" altLang="en-US" b="1" i="0" dirty="0">
                <a:solidFill>
                  <a:srgbClr val="666666"/>
                </a:solidFill>
                <a:effectLst/>
                <a:latin typeface="Noto Sans KR"/>
              </a:rPr>
              <a:t>정의</a:t>
            </a:r>
            <a:r>
              <a:rPr lang="en-US" altLang="ko-KR" b="1" i="0" dirty="0">
                <a:solidFill>
                  <a:srgbClr val="666666"/>
                </a:solidFill>
                <a:effectLst/>
                <a:latin typeface="Noto Sans KR"/>
              </a:rPr>
              <a:t>)</a:t>
            </a:r>
            <a:r>
              <a:rPr lang="ko-KR" altLang="en-US" b="0" i="0" dirty="0">
                <a:solidFill>
                  <a:srgbClr val="666666"/>
                </a:solidFill>
                <a:effectLst/>
                <a:latin typeface="Noto Sans KR"/>
              </a:rPr>
              <a:t> ① 이 법에서 사용하는 용어의 뜻은 다음과 같다</a:t>
            </a:r>
            <a:r>
              <a:rPr lang="en-US" altLang="ko-KR" b="0" i="0" dirty="0">
                <a:solidFill>
                  <a:srgbClr val="666666"/>
                </a:solidFill>
                <a:effectLst/>
                <a:latin typeface="Noto Sans KR"/>
              </a:rPr>
              <a:t>.</a:t>
            </a:r>
            <a:br>
              <a:rPr lang="en-US" altLang="ko-KR" b="0" i="0" dirty="0">
                <a:solidFill>
                  <a:srgbClr val="666666"/>
                </a:solidFill>
                <a:effectLst/>
                <a:latin typeface="Noto Sans KR"/>
              </a:rPr>
            </a:br>
            <a:r>
              <a:rPr lang="en-US" altLang="ko-KR" b="0" i="0" dirty="0">
                <a:solidFill>
                  <a:srgbClr val="666666"/>
                </a:solidFill>
                <a:effectLst/>
                <a:latin typeface="Noto Sans KR"/>
              </a:rPr>
              <a:t>9. “</a:t>
            </a:r>
            <a:r>
              <a:rPr lang="ko-KR" altLang="en-US" b="0" i="0" dirty="0" err="1">
                <a:solidFill>
                  <a:srgbClr val="666666"/>
                </a:solidFill>
                <a:effectLst/>
                <a:latin typeface="Noto Sans KR"/>
              </a:rPr>
              <a:t>단시간근로자”란</a:t>
            </a:r>
            <a:r>
              <a:rPr lang="ko-KR" altLang="en-US" b="0" i="0" dirty="0">
                <a:solidFill>
                  <a:srgbClr val="666666"/>
                </a:solidFill>
                <a:effectLst/>
                <a:latin typeface="Noto Sans KR"/>
              </a:rPr>
              <a:t> </a:t>
            </a:r>
            <a:r>
              <a:rPr lang="en-US" altLang="ko-KR" b="0" i="0" dirty="0">
                <a:solidFill>
                  <a:srgbClr val="666666"/>
                </a:solidFill>
                <a:effectLst/>
                <a:latin typeface="Noto Sans KR"/>
              </a:rPr>
              <a:t>1</a:t>
            </a:r>
            <a:r>
              <a:rPr lang="ko-KR" altLang="en-US" b="0" i="0" dirty="0">
                <a:solidFill>
                  <a:srgbClr val="666666"/>
                </a:solidFill>
                <a:effectLst/>
                <a:latin typeface="Noto Sans KR"/>
              </a:rPr>
              <a:t>주 동안의 소정근로시간이 그 사업장에서 같은 종류의 업무에 종사하는 통상 근로자의 </a:t>
            </a:r>
            <a:r>
              <a:rPr lang="en-US" altLang="ko-KR" b="0" i="0" dirty="0">
                <a:solidFill>
                  <a:srgbClr val="666666"/>
                </a:solidFill>
                <a:effectLst/>
                <a:latin typeface="Noto Sans KR"/>
              </a:rPr>
              <a:t>1</a:t>
            </a:r>
            <a:r>
              <a:rPr lang="ko-KR" altLang="en-US" b="0" i="0" dirty="0">
                <a:solidFill>
                  <a:srgbClr val="666666"/>
                </a:solidFill>
                <a:effectLst/>
                <a:latin typeface="Noto Sans KR"/>
              </a:rPr>
              <a:t>주 동안의 소정근로시간에 비하여 짧은 근로자를 말한다</a:t>
            </a:r>
            <a:r>
              <a:rPr lang="en-US" altLang="ko-KR" b="0" i="0" dirty="0">
                <a:solidFill>
                  <a:srgbClr val="666666"/>
                </a:solidFill>
                <a:effectLst/>
                <a:latin typeface="Noto Sans KR"/>
              </a:rPr>
              <a:t>.</a:t>
            </a:r>
          </a:p>
          <a:p>
            <a:pPr algn="l"/>
            <a:r>
              <a:rPr lang="ko-KR" altLang="en-US" b="1" i="0" dirty="0">
                <a:solidFill>
                  <a:srgbClr val="666666"/>
                </a:solidFill>
                <a:effectLst/>
                <a:latin typeface="Noto Sans KR"/>
              </a:rPr>
              <a:t>제</a:t>
            </a:r>
            <a:r>
              <a:rPr lang="en-US" altLang="ko-KR" b="1" i="0" dirty="0">
                <a:solidFill>
                  <a:srgbClr val="666666"/>
                </a:solidFill>
                <a:effectLst/>
                <a:latin typeface="Noto Sans KR"/>
              </a:rPr>
              <a:t>18</a:t>
            </a:r>
            <a:r>
              <a:rPr lang="ko-KR" altLang="en-US" b="1" i="0" dirty="0">
                <a:solidFill>
                  <a:srgbClr val="666666"/>
                </a:solidFill>
                <a:effectLst/>
                <a:latin typeface="Noto Sans KR"/>
              </a:rPr>
              <a:t>조</a:t>
            </a:r>
            <a:r>
              <a:rPr lang="en-US" altLang="ko-KR" b="1" i="0" dirty="0">
                <a:solidFill>
                  <a:srgbClr val="666666"/>
                </a:solidFill>
                <a:effectLst/>
                <a:latin typeface="Noto Sans KR"/>
              </a:rPr>
              <a:t>(</a:t>
            </a:r>
            <a:r>
              <a:rPr lang="ko-KR" altLang="en-US" b="1" i="0" dirty="0">
                <a:solidFill>
                  <a:srgbClr val="666666"/>
                </a:solidFill>
                <a:effectLst/>
                <a:latin typeface="Noto Sans KR"/>
              </a:rPr>
              <a:t>단시간근로자의 근로조건</a:t>
            </a:r>
            <a:r>
              <a:rPr lang="en-US" altLang="ko-KR" b="1" i="0" dirty="0">
                <a:solidFill>
                  <a:srgbClr val="666666"/>
                </a:solidFill>
                <a:effectLst/>
                <a:latin typeface="Noto Sans KR"/>
              </a:rPr>
              <a:t>)</a:t>
            </a:r>
            <a:r>
              <a:rPr lang="ko-KR" altLang="en-US" b="0" i="0" dirty="0">
                <a:solidFill>
                  <a:srgbClr val="666666"/>
                </a:solidFill>
                <a:effectLst/>
                <a:latin typeface="Noto Sans KR"/>
              </a:rPr>
              <a:t> ① 단시간근로자의 근로조건은 그 사업장의 같은 종류의 업무에 종사하는 통상 근로자의 근로시간을 기준으로 산정한 비율에 따라 결정되어야 한다</a:t>
            </a:r>
            <a:r>
              <a:rPr lang="en-US" altLang="ko-KR" b="0" i="0" dirty="0">
                <a:solidFill>
                  <a:srgbClr val="666666"/>
                </a:solidFill>
                <a:effectLst/>
                <a:latin typeface="Noto Sans KR"/>
              </a:rPr>
              <a:t>.</a:t>
            </a:r>
            <a:br>
              <a:rPr lang="en-US" altLang="ko-KR" b="0" i="0" dirty="0">
                <a:solidFill>
                  <a:srgbClr val="666666"/>
                </a:solidFill>
                <a:effectLst/>
                <a:latin typeface="Noto Sans KR"/>
              </a:rPr>
            </a:br>
            <a:r>
              <a:rPr lang="en-US" altLang="ko-KR" b="0" i="0" dirty="0">
                <a:solidFill>
                  <a:srgbClr val="666666"/>
                </a:solidFill>
                <a:effectLst/>
                <a:latin typeface="Noto Sans KR"/>
              </a:rPr>
              <a:t>② </a:t>
            </a:r>
            <a:r>
              <a:rPr lang="ko-KR" altLang="en-US" b="0" i="0" dirty="0">
                <a:solidFill>
                  <a:srgbClr val="666666"/>
                </a:solidFill>
                <a:effectLst/>
                <a:latin typeface="Noto Sans KR"/>
              </a:rPr>
              <a:t>제</a:t>
            </a:r>
            <a:r>
              <a:rPr lang="en-US" altLang="ko-KR" b="0" i="0" dirty="0">
                <a:solidFill>
                  <a:srgbClr val="666666"/>
                </a:solidFill>
                <a:effectLst/>
                <a:latin typeface="Noto Sans KR"/>
              </a:rPr>
              <a:t>1</a:t>
            </a:r>
            <a:r>
              <a:rPr lang="ko-KR" altLang="en-US" b="0" i="0" dirty="0">
                <a:solidFill>
                  <a:srgbClr val="666666"/>
                </a:solidFill>
                <a:effectLst/>
                <a:latin typeface="Noto Sans KR"/>
              </a:rPr>
              <a:t>항에 따라 근로조건을 결정할 때에 기준이 되는 사항이나 그 밖에 필요한 사항은 대통령령으로 정한다</a:t>
            </a:r>
            <a:r>
              <a:rPr lang="en-US" altLang="ko-KR" b="0" i="0" dirty="0">
                <a:solidFill>
                  <a:srgbClr val="666666"/>
                </a:solidFill>
                <a:effectLst/>
                <a:latin typeface="Noto Sans KR"/>
              </a:rPr>
              <a:t>.</a:t>
            </a:r>
            <a:br>
              <a:rPr lang="en-US" altLang="ko-KR" b="0" i="0" dirty="0">
                <a:solidFill>
                  <a:srgbClr val="666666"/>
                </a:solidFill>
                <a:effectLst/>
                <a:latin typeface="Noto Sans KR"/>
              </a:rPr>
            </a:br>
            <a:r>
              <a:rPr lang="ko-KR" altLang="en-US" b="1" i="0" dirty="0">
                <a:solidFill>
                  <a:srgbClr val="666666"/>
                </a:solidFill>
                <a:effectLst/>
                <a:latin typeface="Noto Sans KR"/>
              </a:rPr>
              <a:t>③ </a:t>
            </a:r>
            <a:r>
              <a:rPr lang="en-US" altLang="ko-KR" b="1" i="0" dirty="0">
                <a:solidFill>
                  <a:srgbClr val="000000"/>
                </a:solidFill>
                <a:effectLst/>
                <a:latin typeface="Noto Sans KR"/>
              </a:rPr>
              <a:t>4</a:t>
            </a:r>
            <a:r>
              <a:rPr lang="ko-KR" altLang="en-US" b="1" i="0" dirty="0">
                <a:solidFill>
                  <a:srgbClr val="000000"/>
                </a:solidFill>
                <a:effectLst/>
                <a:latin typeface="Noto Sans KR"/>
              </a:rPr>
              <a:t>주 동안</a:t>
            </a:r>
            <a:r>
              <a:rPr lang="en-US" altLang="ko-KR" b="1" i="0" dirty="0">
                <a:solidFill>
                  <a:srgbClr val="000000"/>
                </a:solidFill>
                <a:effectLst/>
                <a:latin typeface="Noto Sans KR"/>
              </a:rPr>
              <a:t>(4</a:t>
            </a:r>
            <a:r>
              <a:rPr lang="ko-KR" altLang="en-US" b="1" i="0" dirty="0">
                <a:solidFill>
                  <a:srgbClr val="000000"/>
                </a:solidFill>
                <a:effectLst/>
                <a:latin typeface="Noto Sans KR"/>
              </a:rPr>
              <a:t>주 미만으로 근로하는 경우에는 그 기간</a:t>
            </a:r>
            <a:r>
              <a:rPr lang="en-US" altLang="ko-KR" b="1" i="0" dirty="0">
                <a:solidFill>
                  <a:srgbClr val="000000"/>
                </a:solidFill>
                <a:effectLst/>
                <a:latin typeface="Noto Sans KR"/>
              </a:rPr>
              <a:t>)</a:t>
            </a:r>
            <a:r>
              <a:rPr lang="ko-KR" altLang="en-US" b="1" i="0" dirty="0">
                <a:solidFill>
                  <a:srgbClr val="000000"/>
                </a:solidFill>
                <a:effectLst/>
                <a:latin typeface="Noto Sans KR"/>
              </a:rPr>
              <a:t>을 평균하여 </a:t>
            </a:r>
            <a:r>
              <a:rPr lang="en-US" altLang="ko-KR" b="1" i="0" dirty="0">
                <a:solidFill>
                  <a:srgbClr val="000000"/>
                </a:solidFill>
                <a:effectLst/>
                <a:latin typeface="Noto Sans KR"/>
              </a:rPr>
              <a:t>1</a:t>
            </a:r>
            <a:r>
              <a:rPr lang="ko-KR" altLang="en-US" b="1" i="0" dirty="0">
                <a:solidFill>
                  <a:srgbClr val="000000"/>
                </a:solidFill>
                <a:effectLst/>
                <a:latin typeface="Noto Sans KR"/>
              </a:rPr>
              <a:t>주 동안의 소정근로시간이 </a:t>
            </a:r>
            <a:r>
              <a:rPr lang="en-US" altLang="ko-KR" b="1" i="0" dirty="0">
                <a:solidFill>
                  <a:srgbClr val="000000"/>
                </a:solidFill>
                <a:effectLst/>
                <a:latin typeface="Noto Sans KR"/>
              </a:rPr>
              <a:t>15</a:t>
            </a:r>
            <a:r>
              <a:rPr lang="ko-KR" altLang="en-US" b="1" i="0" dirty="0">
                <a:solidFill>
                  <a:srgbClr val="000000"/>
                </a:solidFill>
                <a:effectLst/>
                <a:latin typeface="Noto Sans KR"/>
              </a:rPr>
              <a:t>시간 미만인 근로자에 대하여는 제</a:t>
            </a:r>
            <a:r>
              <a:rPr lang="en-US" altLang="ko-KR" b="1" i="0" dirty="0">
                <a:solidFill>
                  <a:srgbClr val="000000"/>
                </a:solidFill>
                <a:effectLst/>
                <a:latin typeface="Noto Sans KR"/>
              </a:rPr>
              <a:t>55</a:t>
            </a:r>
            <a:r>
              <a:rPr lang="ko-KR" altLang="en-US" b="1" i="0" dirty="0">
                <a:solidFill>
                  <a:srgbClr val="000000"/>
                </a:solidFill>
                <a:effectLst/>
                <a:latin typeface="Noto Sans KR"/>
              </a:rPr>
              <a:t>조와 제</a:t>
            </a:r>
            <a:r>
              <a:rPr lang="en-US" altLang="ko-KR" b="1" i="0" dirty="0">
                <a:solidFill>
                  <a:srgbClr val="000000"/>
                </a:solidFill>
                <a:effectLst/>
                <a:latin typeface="Noto Sans KR"/>
              </a:rPr>
              <a:t>60</a:t>
            </a:r>
            <a:r>
              <a:rPr lang="ko-KR" altLang="en-US" b="1" i="0" dirty="0">
                <a:solidFill>
                  <a:srgbClr val="000000"/>
                </a:solidFill>
                <a:effectLst/>
                <a:latin typeface="Noto Sans KR"/>
              </a:rPr>
              <a:t>조를 적용하지 아니한다</a:t>
            </a:r>
            <a:r>
              <a:rPr lang="en-US" altLang="ko-KR" b="1" i="0" dirty="0">
                <a:solidFill>
                  <a:srgbClr val="000000"/>
                </a:solidFill>
                <a:effectLst/>
                <a:latin typeface="Noto Sans KR"/>
              </a:rPr>
              <a:t>.</a:t>
            </a:r>
          </a:p>
          <a:p>
            <a:pPr algn="l"/>
            <a:endParaRPr lang="ko-KR" altLang="en-US" b="0" i="0" dirty="0">
              <a:solidFill>
                <a:srgbClr val="666666"/>
              </a:solidFill>
              <a:effectLst/>
              <a:latin typeface="Noto Sans KR"/>
            </a:endParaRPr>
          </a:p>
          <a:p>
            <a:pPr algn="l"/>
            <a:r>
              <a:rPr lang="en-US" altLang="ko-KR" b="1" i="0" dirty="0">
                <a:solidFill>
                  <a:srgbClr val="666666"/>
                </a:solidFill>
                <a:effectLst/>
                <a:latin typeface="Noto Sans KR"/>
              </a:rPr>
              <a:t>[</a:t>
            </a:r>
            <a:r>
              <a:rPr lang="ko-KR" altLang="en-US" b="1" i="0" dirty="0" err="1">
                <a:solidFill>
                  <a:srgbClr val="666666"/>
                </a:solidFill>
                <a:effectLst/>
                <a:latin typeface="Noto Sans KR"/>
              </a:rPr>
              <a:t>근로자퇴직급여보장법</a:t>
            </a:r>
            <a:r>
              <a:rPr lang="en-US" altLang="ko-KR" b="1" i="0" dirty="0">
                <a:solidFill>
                  <a:srgbClr val="666666"/>
                </a:solidFill>
                <a:effectLst/>
                <a:latin typeface="Noto Sans KR"/>
              </a:rPr>
              <a:t>]</a:t>
            </a:r>
            <a:br>
              <a:rPr lang="ko-KR" altLang="en-US" b="0" i="0" dirty="0">
                <a:solidFill>
                  <a:srgbClr val="666666"/>
                </a:solidFill>
                <a:effectLst/>
                <a:latin typeface="Noto Sans KR"/>
              </a:rPr>
            </a:br>
            <a:r>
              <a:rPr lang="ko-KR" altLang="en-US" b="1" i="0" dirty="0">
                <a:solidFill>
                  <a:srgbClr val="666666"/>
                </a:solidFill>
                <a:effectLst/>
                <a:latin typeface="Noto Sans KR"/>
              </a:rPr>
              <a:t>제</a:t>
            </a:r>
            <a:r>
              <a:rPr lang="en-US" altLang="ko-KR" b="1" i="0" dirty="0">
                <a:solidFill>
                  <a:srgbClr val="666666"/>
                </a:solidFill>
                <a:effectLst/>
                <a:latin typeface="Noto Sans KR"/>
              </a:rPr>
              <a:t>4</a:t>
            </a:r>
            <a:r>
              <a:rPr lang="ko-KR" altLang="en-US" b="1" i="0" dirty="0">
                <a:solidFill>
                  <a:srgbClr val="666666"/>
                </a:solidFill>
                <a:effectLst/>
                <a:latin typeface="Noto Sans KR"/>
              </a:rPr>
              <a:t>조</a:t>
            </a:r>
            <a:r>
              <a:rPr lang="en-US" altLang="ko-KR" b="1" i="0" dirty="0">
                <a:solidFill>
                  <a:srgbClr val="666666"/>
                </a:solidFill>
                <a:effectLst/>
                <a:latin typeface="Noto Sans KR"/>
              </a:rPr>
              <a:t>(</a:t>
            </a:r>
            <a:r>
              <a:rPr lang="ko-KR" altLang="en-US" b="1" i="0" dirty="0">
                <a:solidFill>
                  <a:srgbClr val="666666"/>
                </a:solidFill>
                <a:effectLst/>
                <a:latin typeface="Noto Sans KR"/>
              </a:rPr>
              <a:t>퇴직급여제도의 설정</a:t>
            </a:r>
            <a:r>
              <a:rPr lang="en-US" altLang="ko-KR" b="1" i="0" dirty="0">
                <a:solidFill>
                  <a:srgbClr val="666666"/>
                </a:solidFill>
                <a:effectLst/>
                <a:latin typeface="Noto Sans KR"/>
              </a:rPr>
              <a:t>)</a:t>
            </a:r>
            <a:r>
              <a:rPr lang="ko-KR" altLang="en-US" b="0" i="0" dirty="0">
                <a:solidFill>
                  <a:srgbClr val="666666"/>
                </a:solidFill>
                <a:effectLst/>
                <a:latin typeface="Noto Sans KR"/>
              </a:rPr>
              <a:t> </a:t>
            </a:r>
            <a:r>
              <a:rPr lang="ko-KR" altLang="en-US" b="1" i="0" dirty="0">
                <a:solidFill>
                  <a:srgbClr val="666666"/>
                </a:solidFill>
                <a:effectLst/>
                <a:latin typeface="Noto Sans KR"/>
              </a:rPr>
              <a:t>① </a:t>
            </a:r>
            <a:r>
              <a:rPr lang="ko-KR" altLang="en-US" b="1" i="0" dirty="0">
                <a:solidFill>
                  <a:srgbClr val="000000"/>
                </a:solidFill>
                <a:effectLst/>
                <a:latin typeface="Noto Sans KR"/>
              </a:rPr>
              <a:t>사용자는 퇴직하는 근로자에게 급여를 지급하기 위하여 퇴직급여제도 중 하나 이상의 제도를 설정하여야 한다</a:t>
            </a:r>
            <a:r>
              <a:rPr lang="en-US" altLang="ko-KR" b="1" i="0" dirty="0">
                <a:solidFill>
                  <a:srgbClr val="000000"/>
                </a:solidFill>
                <a:effectLst/>
                <a:latin typeface="Noto Sans KR"/>
              </a:rPr>
              <a:t>. </a:t>
            </a:r>
            <a:r>
              <a:rPr lang="ko-KR" altLang="en-US" b="1" i="0" dirty="0">
                <a:solidFill>
                  <a:srgbClr val="000000"/>
                </a:solidFill>
                <a:effectLst/>
                <a:latin typeface="Noto Sans KR"/>
              </a:rPr>
              <a:t>다만</a:t>
            </a:r>
            <a:r>
              <a:rPr lang="en-US" altLang="ko-KR" b="1" i="0" dirty="0">
                <a:solidFill>
                  <a:srgbClr val="000000"/>
                </a:solidFill>
                <a:effectLst/>
                <a:latin typeface="Noto Sans KR"/>
              </a:rPr>
              <a:t>, </a:t>
            </a:r>
            <a:r>
              <a:rPr lang="ko-KR" altLang="en-US" b="1" i="0" dirty="0">
                <a:solidFill>
                  <a:srgbClr val="000000"/>
                </a:solidFill>
                <a:effectLst/>
                <a:latin typeface="Noto Sans KR"/>
              </a:rPr>
              <a:t>계속근로기간이 </a:t>
            </a:r>
            <a:r>
              <a:rPr lang="en-US" altLang="ko-KR" b="1" i="0" dirty="0">
                <a:solidFill>
                  <a:srgbClr val="000000"/>
                </a:solidFill>
                <a:effectLst/>
                <a:latin typeface="Noto Sans KR"/>
              </a:rPr>
              <a:t>1</a:t>
            </a:r>
            <a:r>
              <a:rPr lang="ko-KR" altLang="en-US" b="1" i="0" dirty="0">
                <a:solidFill>
                  <a:srgbClr val="000000"/>
                </a:solidFill>
                <a:effectLst/>
                <a:latin typeface="Noto Sans KR"/>
              </a:rPr>
              <a:t>년 미만인 근로자</a:t>
            </a:r>
            <a:r>
              <a:rPr lang="en-US" altLang="ko-KR" b="1" i="0" dirty="0">
                <a:solidFill>
                  <a:srgbClr val="000000"/>
                </a:solidFill>
                <a:effectLst/>
                <a:latin typeface="Noto Sans KR"/>
              </a:rPr>
              <a:t>, 4</a:t>
            </a:r>
            <a:r>
              <a:rPr lang="ko-KR" altLang="en-US" b="1" i="0" dirty="0">
                <a:solidFill>
                  <a:srgbClr val="000000"/>
                </a:solidFill>
                <a:effectLst/>
                <a:latin typeface="Noto Sans KR"/>
              </a:rPr>
              <a:t>주간을 평균하여 </a:t>
            </a:r>
            <a:r>
              <a:rPr lang="en-US" altLang="ko-KR" b="1" i="0" dirty="0">
                <a:solidFill>
                  <a:srgbClr val="000000"/>
                </a:solidFill>
                <a:effectLst/>
                <a:latin typeface="Noto Sans KR"/>
              </a:rPr>
              <a:t>1</a:t>
            </a:r>
            <a:r>
              <a:rPr lang="ko-KR" altLang="en-US" b="1" i="0" dirty="0">
                <a:solidFill>
                  <a:srgbClr val="000000"/>
                </a:solidFill>
                <a:effectLst/>
                <a:latin typeface="Noto Sans KR"/>
              </a:rPr>
              <a:t>주간의 소정근로시간이 </a:t>
            </a:r>
            <a:r>
              <a:rPr lang="en-US" altLang="ko-KR" b="1" i="0" dirty="0">
                <a:solidFill>
                  <a:srgbClr val="000000"/>
                </a:solidFill>
                <a:effectLst/>
                <a:latin typeface="Noto Sans KR"/>
              </a:rPr>
              <a:t>15</a:t>
            </a:r>
            <a:r>
              <a:rPr lang="ko-KR" altLang="en-US" b="1" i="0" dirty="0">
                <a:solidFill>
                  <a:srgbClr val="000000"/>
                </a:solidFill>
                <a:effectLst/>
                <a:latin typeface="Noto Sans KR"/>
              </a:rPr>
              <a:t>시간 미만인 근로자에 대하여는 그러하지 아니하다</a:t>
            </a:r>
            <a:r>
              <a:rPr lang="en-US" altLang="ko-KR" b="1" i="0" dirty="0">
                <a:solidFill>
                  <a:srgbClr val="000000"/>
                </a:solidFill>
                <a:effectLst/>
                <a:latin typeface="Noto Sans KR"/>
              </a:rPr>
              <a:t>.</a:t>
            </a:r>
            <a:endParaRPr lang="ko-KR" altLang="en-US" b="0" i="0" dirty="0">
              <a:solidFill>
                <a:srgbClr val="666666"/>
              </a:solidFill>
              <a:effectLst/>
              <a:latin typeface="Noto Sans KR"/>
            </a:endParaRPr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미적용시 위법이 아니다</a:t>
            </a:r>
            <a:r>
              <a:rPr lang="en-US" altLang="ko-KR" dirty="0"/>
              <a:t>, </a:t>
            </a:r>
            <a:r>
              <a:rPr lang="ko-KR" altLang="en-US" dirty="0"/>
              <a:t>줘도 된다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48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74853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91"/>
              </a:spcAft>
            </a:pPr>
            <a:endParaRPr lang="ko-KR" altLang="en-US" sz="1300" spc="-239" dirty="0">
              <a:latin typeface="나눔스퀘어OTF ExtraBold" pitchFamily="34" charset="-127"/>
              <a:ea typeface="나눔스퀘어OTF ExtraBold" pitchFamily="34" charset="-127"/>
            </a:endParaRPr>
          </a:p>
          <a:p>
            <a:pPr algn="l"/>
            <a:endParaRPr lang="ko-KR" altLang="en-US" dirty="0"/>
          </a:p>
          <a:p>
            <a:r>
              <a:rPr lang="ko-KR" altLang="en-US" dirty="0"/>
              <a:t>모둠</a:t>
            </a:r>
            <a:r>
              <a:rPr lang="en-US" altLang="ko-KR" dirty="0"/>
              <a:t>, </a:t>
            </a:r>
            <a:r>
              <a:rPr lang="ko-KR" altLang="en-US" dirty="0"/>
              <a:t>조별 활동 </a:t>
            </a:r>
            <a:r>
              <a:rPr lang="ko-KR" altLang="en-US" dirty="0" err="1"/>
              <a:t>할때</a:t>
            </a:r>
            <a:r>
              <a:rPr lang="en-US" altLang="ko-KR" dirty="0"/>
              <a:t>- </a:t>
            </a:r>
            <a:r>
              <a:rPr lang="ko-KR" altLang="en-US" dirty="0"/>
              <a:t>모둠에서 가구유형을 정하여 활동 진행</a:t>
            </a:r>
            <a:r>
              <a:rPr lang="en-US" altLang="ko-KR" dirty="0"/>
              <a:t>,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C5149-AE09-47C8-A74D-5CFE238C6AEF}" type="slidenum">
              <a:rPr lang="ko-KR" altLang="en-US" smtClean="0"/>
              <a:t>51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12372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CE6DC695-C47F-454E-A3BF-1AD58E29E024}" type="slidenum">
              <a:rPr lang="ko-KR" altLang="en-US" smtClean="0"/>
              <a:pPr lvl="0">
                <a:defRPr/>
              </a:pPr>
              <a:t>52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8616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3412">
              <a:defRPr/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행복하고 인간다운 독립생활을 꾸려봅시다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(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조별 또는 개별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)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131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https://m.blog.naver.com/sichang01/222283307060</a:t>
            </a:r>
          </a:p>
          <a:p>
            <a:r>
              <a:rPr lang="en-US" altLang="ko-KR" dirty="0"/>
              <a:t>https://www.joongang.co.kr/article/25237817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05559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▪행복하게 한 달을 살아가려면 각 항목마다 얼마의 돈이 필요할까요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? 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금액을 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기입해보시고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전체금액을 산출해보세요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▪ 행복하게 한달을 살아가려면 최저임금을 기준으로  몇시간 노동을 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해야할까요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?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전체금액을 최저임금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(10,030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원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)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으로 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나누어봅시다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 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예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)300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만원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÷10,030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원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=(299.1)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시간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(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월근로시간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)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▪ 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1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일 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8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시간 일할 경우 한 달에 며칠을 일해야 할까요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?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299.1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시간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÷8=37.38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일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(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주휴일 포함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)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endParaRPr lang="en-US" altLang="ko-KR" dirty="0"/>
          </a:p>
          <a:p>
            <a:r>
              <a:rPr lang="ko-KR" altLang="en-US" dirty="0"/>
              <a:t>월 </a:t>
            </a:r>
            <a:r>
              <a:rPr lang="en-US" altLang="ko-KR" dirty="0"/>
              <a:t>2,096,270  </a:t>
            </a:r>
            <a:r>
              <a:rPr lang="ko-KR" altLang="en-US" dirty="0"/>
              <a:t>노동시간 </a:t>
            </a:r>
            <a:r>
              <a:rPr lang="en-US" altLang="ko-KR" dirty="0"/>
              <a:t>209  </a:t>
            </a:r>
            <a:r>
              <a:rPr lang="ko-KR" altLang="en-US" dirty="0"/>
              <a:t>노동일수 </a:t>
            </a:r>
            <a:r>
              <a:rPr lang="en-US" altLang="ko-KR" dirty="0"/>
              <a:t>26.1</a:t>
            </a:r>
          </a:p>
          <a:p>
            <a:r>
              <a:rPr lang="ko-KR" altLang="en-US" dirty="0"/>
              <a:t>월 </a:t>
            </a:r>
            <a:r>
              <a:rPr lang="en-US" altLang="ko-KR" dirty="0"/>
              <a:t>3,000,000  </a:t>
            </a:r>
            <a:r>
              <a:rPr lang="ko-KR" altLang="en-US" dirty="0"/>
              <a:t>노동시간 </a:t>
            </a:r>
            <a:r>
              <a:rPr lang="en-US" altLang="ko-KR" dirty="0"/>
              <a:t>304.25 </a:t>
            </a:r>
            <a:r>
              <a:rPr lang="ko-KR" altLang="en-US" dirty="0"/>
              <a:t>노동일수 </a:t>
            </a:r>
            <a:r>
              <a:rPr lang="en-US" altLang="ko-KR" dirty="0"/>
              <a:t>37.38</a:t>
            </a:r>
          </a:p>
          <a:p>
            <a:r>
              <a:rPr lang="ko-KR" altLang="en-US" dirty="0"/>
              <a:t>월 </a:t>
            </a:r>
            <a:r>
              <a:rPr lang="en-US" altLang="ko-KR" dirty="0"/>
              <a:t>4,000,000 </a:t>
            </a:r>
            <a:r>
              <a:rPr lang="ko-KR" altLang="en-US" dirty="0"/>
              <a:t>노동시간 </a:t>
            </a:r>
            <a:r>
              <a:rPr lang="en-US" altLang="ko-KR" dirty="0"/>
              <a:t>405.67 </a:t>
            </a:r>
            <a:r>
              <a:rPr lang="ko-KR" altLang="en-US" dirty="0"/>
              <a:t>노동일수 </a:t>
            </a:r>
            <a:r>
              <a:rPr lang="en-US" altLang="ko-KR" dirty="0"/>
              <a:t>49.85</a:t>
            </a:r>
          </a:p>
          <a:p>
            <a:endParaRPr lang="en-US" altLang="ko-KR" dirty="0"/>
          </a:p>
          <a:p>
            <a:pPr marL="298732" indent="-298732">
              <a:buFont typeface="+mj-ea"/>
              <a:buAutoNum type="circleNumDbPlain"/>
            </a:pPr>
            <a:r>
              <a:rPr lang="ko-KR" altLang="en-US" sz="1300" dirty="0"/>
              <a:t>최저임금에 맞추어 금액을 줄여보세요</a:t>
            </a:r>
            <a:r>
              <a:rPr lang="en-US" altLang="ko-KR" sz="1300" dirty="0"/>
              <a:t>! </a:t>
            </a:r>
            <a:r>
              <a:rPr lang="ko-KR" altLang="en-US" sz="1300" dirty="0"/>
              <a:t> 무엇부터 줄였나요</a:t>
            </a:r>
            <a:r>
              <a:rPr lang="en-US" altLang="ko-KR" sz="1300" dirty="0"/>
              <a:t>?</a:t>
            </a:r>
          </a:p>
          <a:p>
            <a:pPr marL="298732" indent="-298732">
              <a:buFont typeface="+mj-ea"/>
              <a:buAutoNum type="circleNumDbPlain"/>
            </a:pPr>
            <a:endParaRPr lang="en-US" altLang="ko-KR" sz="1300" dirty="0"/>
          </a:p>
          <a:p>
            <a:pPr marL="298732" indent="-298732">
              <a:buFont typeface="+mj-ea"/>
              <a:buAutoNum type="circleNumDbPlain"/>
            </a:pPr>
            <a:r>
              <a:rPr lang="ko-KR" altLang="en-US" sz="1300" dirty="0"/>
              <a:t>항목별 금액을 줄일 때 모둠에서 가장 쟁점이 되었던 내용은</a:t>
            </a:r>
            <a:r>
              <a:rPr lang="en-US" altLang="ko-KR" sz="1300" dirty="0"/>
              <a:t>?</a:t>
            </a:r>
            <a:r>
              <a:rPr lang="ko-KR" altLang="en-US" sz="1300" dirty="0"/>
              <a:t> 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89777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▪행복하게 한 달을 살아가려면 각 항목마다 얼마의 돈이 필요할까요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? 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금액을 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기입해보시고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전체금액을 산출해보세요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▪ 행복하게 한달을 살아가려면 최저임금을 기준으로  몇시간 노동을 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해야할까요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?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전체금액을 최저임금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(10,030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원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)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으로 </a:t>
            </a:r>
            <a:r>
              <a:rPr lang="ko-KR" altLang="en-US" sz="1900" kern="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나누어봅시다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 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예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)300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만원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÷10,030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원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=(299.1)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시간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(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월근로시간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)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▪ 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1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일 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8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시간 일할 경우 한 달에 며칠을 일해야 할까요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?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33807" algn="just" fontAlgn="base">
              <a:lnSpc>
                <a:spcPct val="160000"/>
              </a:lnSpc>
            </a:pP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299.1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시간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÷8=37.38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일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(</a:t>
            </a:r>
            <a:r>
              <a:rPr lang="ko-KR" altLang="en-US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주휴일 포함</a:t>
            </a:r>
            <a:r>
              <a:rPr lang="en-US" altLang="ko-KR" sz="1900" kern="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)</a:t>
            </a:r>
            <a:endParaRPr lang="ko-KR" altLang="en-US" sz="19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endParaRPr lang="en-US" altLang="ko-KR" sz="2000" dirty="0"/>
          </a:p>
          <a:p>
            <a:r>
              <a:rPr lang="ko-KR" altLang="en-US" sz="2000" dirty="0"/>
              <a:t>월 </a:t>
            </a:r>
            <a:r>
              <a:rPr lang="en-US" altLang="ko-KR" sz="2000" dirty="0"/>
              <a:t>2,096,270  </a:t>
            </a:r>
            <a:r>
              <a:rPr lang="ko-KR" altLang="en-US" sz="2000" dirty="0"/>
              <a:t>노동시간 </a:t>
            </a:r>
            <a:r>
              <a:rPr lang="en-US" altLang="ko-KR" sz="2000" dirty="0"/>
              <a:t>209  </a:t>
            </a:r>
            <a:r>
              <a:rPr lang="ko-KR" altLang="en-US" sz="2000" dirty="0"/>
              <a:t>노동일수 </a:t>
            </a:r>
            <a:r>
              <a:rPr lang="en-US" altLang="ko-KR" sz="2000" dirty="0"/>
              <a:t>26.1</a:t>
            </a:r>
          </a:p>
          <a:p>
            <a:r>
              <a:rPr lang="ko-KR" altLang="en-US" sz="2000" dirty="0"/>
              <a:t>월 </a:t>
            </a:r>
            <a:r>
              <a:rPr lang="en-US" altLang="ko-KR" sz="2000" dirty="0"/>
              <a:t>3,000,000  </a:t>
            </a:r>
            <a:r>
              <a:rPr lang="ko-KR" altLang="en-US" sz="2000" dirty="0"/>
              <a:t>노동시간 </a:t>
            </a:r>
            <a:r>
              <a:rPr lang="en-US" altLang="ko-KR" sz="2000" dirty="0"/>
              <a:t>304.25 </a:t>
            </a:r>
            <a:r>
              <a:rPr lang="ko-KR" altLang="en-US" sz="2000" dirty="0"/>
              <a:t>노동일수 </a:t>
            </a:r>
            <a:r>
              <a:rPr lang="en-US" altLang="ko-KR" sz="2000" dirty="0"/>
              <a:t>37.38</a:t>
            </a:r>
          </a:p>
          <a:p>
            <a:r>
              <a:rPr lang="ko-KR" altLang="en-US" sz="2000" dirty="0"/>
              <a:t>월 </a:t>
            </a:r>
            <a:r>
              <a:rPr lang="en-US" altLang="ko-KR" sz="2000" dirty="0"/>
              <a:t>4,000,000 </a:t>
            </a:r>
            <a:r>
              <a:rPr lang="ko-KR" altLang="en-US" sz="2000" dirty="0"/>
              <a:t>노동시간 </a:t>
            </a:r>
            <a:r>
              <a:rPr lang="en-US" altLang="ko-KR" sz="2000" dirty="0"/>
              <a:t>405.67 </a:t>
            </a:r>
            <a:r>
              <a:rPr lang="ko-KR" altLang="en-US" sz="2000" dirty="0"/>
              <a:t>노동일수 </a:t>
            </a:r>
            <a:r>
              <a:rPr lang="en-US" altLang="ko-KR" sz="2000" dirty="0"/>
              <a:t>49.85</a:t>
            </a:r>
          </a:p>
          <a:p>
            <a:endParaRPr lang="en-US" altLang="ko-KR" sz="2000" dirty="0"/>
          </a:p>
          <a:p>
            <a:pPr marL="298732" indent="-298732">
              <a:buFont typeface="+mj-ea"/>
              <a:buAutoNum type="circleNumDbPlain"/>
            </a:pPr>
            <a:r>
              <a:rPr lang="ko-KR" altLang="en-US" sz="1300" dirty="0"/>
              <a:t>최저임금에 맞추어 금액을 줄여보세요</a:t>
            </a:r>
            <a:r>
              <a:rPr lang="en-US" altLang="ko-KR" sz="1300" dirty="0"/>
              <a:t>! </a:t>
            </a:r>
            <a:r>
              <a:rPr lang="ko-KR" altLang="en-US" sz="1300" dirty="0"/>
              <a:t> 무엇부터 줄였나요</a:t>
            </a:r>
            <a:r>
              <a:rPr lang="en-US" altLang="ko-KR" sz="1300" dirty="0"/>
              <a:t>?</a:t>
            </a:r>
          </a:p>
          <a:p>
            <a:pPr marL="298732" indent="-298732">
              <a:buFont typeface="+mj-ea"/>
              <a:buAutoNum type="circleNumDbPlain"/>
            </a:pPr>
            <a:endParaRPr lang="en-US" altLang="ko-KR" sz="1300" dirty="0"/>
          </a:p>
          <a:p>
            <a:pPr marL="298732" indent="-298732">
              <a:buFont typeface="+mj-ea"/>
              <a:buAutoNum type="circleNumDbPlain"/>
            </a:pPr>
            <a:r>
              <a:rPr lang="ko-KR" altLang="en-US" sz="1300" dirty="0"/>
              <a:t>항목별 금액을 줄일 때 모둠에서 가장 쟁점이 되었던 내용은</a:t>
            </a:r>
            <a:r>
              <a:rPr lang="en-US" altLang="ko-KR" sz="1300" dirty="0"/>
              <a:t>?</a:t>
            </a:r>
            <a:r>
              <a:rPr lang="ko-KR" altLang="en-US" sz="1300" dirty="0"/>
              <a:t> 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5652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세상에서 가장 가난한 나라 왕의 이름은</a:t>
            </a:r>
            <a:r>
              <a:rPr lang="en-US" altLang="ko-KR" dirty="0"/>
              <a:t>? </a:t>
            </a:r>
          </a:p>
          <a:p>
            <a:r>
              <a:rPr lang="ko-KR" altLang="en-US" dirty="0"/>
              <a:t>올해 최저임금은 얼마인가요</a:t>
            </a:r>
            <a:r>
              <a:rPr lang="en-US" altLang="ko-KR" dirty="0"/>
              <a:t>?  (8</a:t>
            </a:r>
            <a:r>
              <a:rPr lang="ko-KR" altLang="en-US" dirty="0"/>
              <a:t>월 </a:t>
            </a:r>
            <a:r>
              <a:rPr lang="en-US" altLang="ko-KR" dirty="0"/>
              <a:t>5</a:t>
            </a:r>
            <a:r>
              <a:rPr lang="ko-KR" altLang="en-US" dirty="0"/>
              <a:t>일</a:t>
            </a:r>
            <a:r>
              <a:rPr lang="en-US" altLang="ko-KR" dirty="0"/>
              <a:t>)</a:t>
            </a:r>
          </a:p>
          <a:p>
            <a:pPr>
              <a:spcAft>
                <a:spcPts val="191"/>
              </a:spcAft>
            </a:pPr>
            <a:endParaRPr lang="en-US" altLang="ko-KR" sz="1300" spc="-239" dirty="0">
              <a:latin typeface="나눔스퀘어OTF ExtraBold" pitchFamily="34" charset="-127"/>
              <a:ea typeface="나눔스퀘어OTF ExtraBold" pitchFamily="34" charset="-127"/>
            </a:endParaRPr>
          </a:p>
          <a:p>
            <a:pPr>
              <a:spcAft>
                <a:spcPts val="191"/>
              </a:spcAft>
            </a:pPr>
            <a:r>
              <a:rPr lang="ko-KR" altLang="en-US" sz="1300" spc="-239" dirty="0">
                <a:latin typeface="나눔스퀘어OTF ExtraBold" pitchFamily="34" charset="-127"/>
                <a:ea typeface="나눔스퀘어OTF ExtraBold" pitchFamily="34" charset="-127"/>
              </a:rPr>
              <a:t>최저임금제도는 왜 필요한가요</a:t>
            </a:r>
            <a:r>
              <a:rPr lang="en-US" altLang="ko-KR" sz="1300" spc="-239" dirty="0">
                <a:latin typeface="나눔스퀘어OTF ExtraBold" pitchFamily="34" charset="-127"/>
                <a:ea typeface="나눔스퀘어OTF ExtraBold" pitchFamily="34" charset="-127"/>
              </a:rPr>
              <a:t>?</a:t>
            </a:r>
          </a:p>
          <a:p>
            <a:pPr>
              <a:spcAft>
                <a:spcPts val="191"/>
              </a:spcAft>
            </a:pPr>
            <a:endParaRPr lang="en-US" altLang="ko-KR" sz="1300" spc="-239" dirty="0">
              <a:latin typeface="나눔스퀘어OTF ExtraBold" pitchFamily="34" charset="-127"/>
              <a:ea typeface="나눔스퀘어OTF ExtraBold" pitchFamily="34" charset="-127"/>
            </a:endParaRPr>
          </a:p>
          <a:p>
            <a:pPr>
              <a:spcAft>
                <a:spcPts val="191"/>
              </a:spcAft>
            </a:pPr>
            <a:r>
              <a:rPr lang="ko-KR" altLang="en-US" sz="1300" spc="-239" dirty="0">
                <a:latin typeface="나눔스퀘어OTF ExtraBold" pitchFamily="34" charset="-127"/>
                <a:ea typeface="나눔스퀘어OTF ExtraBold" pitchFamily="34" charset="-127"/>
              </a:rPr>
              <a:t>최저임금 제도가 없다면 어떤 일이 벌어질까요</a:t>
            </a:r>
            <a:r>
              <a:rPr lang="en-US" altLang="ko-KR" sz="1300" spc="-239" dirty="0">
                <a:latin typeface="나눔스퀘어OTF ExtraBold" pitchFamily="34" charset="-127"/>
                <a:ea typeface="나눔스퀘어OTF ExtraBold" pitchFamily="34" charset="-127"/>
              </a:rPr>
              <a:t>?</a:t>
            </a:r>
          </a:p>
          <a:p>
            <a:pPr>
              <a:spcAft>
                <a:spcPts val="191"/>
              </a:spcAft>
            </a:pPr>
            <a:endParaRPr lang="en-US" altLang="ko-KR" sz="1300" spc="-239" dirty="0">
              <a:latin typeface="나눔스퀘어OTF ExtraBold" pitchFamily="34" charset="-127"/>
              <a:ea typeface="나눔스퀘어OTF ExtraBold" pitchFamily="34" charset="-127"/>
            </a:endParaRPr>
          </a:p>
          <a:p>
            <a:pPr>
              <a:spcAft>
                <a:spcPts val="287"/>
              </a:spcAft>
            </a:pPr>
            <a:r>
              <a:rPr lang="ko-KR" altLang="en-US" sz="1300" spc="-162" dirty="0">
                <a:latin typeface="나눔스퀘어OTF Bold" pitchFamily="34" charset="-127"/>
                <a:ea typeface="나눔스퀘어OTF Bold" pitchFamily="34" charset="-127"/>
              </a:rPr>
              <a:t>저임금 노동자를 보호하는 제도</a:t>
            </a:r>
            <a:r>
              <a:rPr lang="en-US" altLang="ko-KR" sz="1300" spc="-162" dirty="0">
                <a:latin typeface="나눔스퀘어OTF Bold" pitchFamily="34" charset="-127"/>
                <a:ea typeface="나눔스퀘어OTF Bold" pitchFamily="34" charset="-127"/>
              </a:rPr>
              <a:t>. </a:t>
            </a:r>
          </a:p>
          <a:p>
            <a:pPr>
              <a:spcAft>
                <a:spcPts val="287"/>
              </a:spcAft>
            </a:pPr>
            <a:r>
              <a:rPr lang="ko-KR" altLang="en-US" sz="1300" spc="-162" dirty="0">
                <a:latin typeface="나눔스퀘어OTF Bold" pitchFamily="34" charset="-127"/>
                <a:ea typeface="나눔스퀘어OTF Bold" pitchFamily="34" charset="-127"/>
              </a:rPr>
              <a:t>최저수준의 임금을 정하는 것이 목적이 아닌</a:t>
            </a:r>
            <a:r>
              <a:rPr lang="en-US" altLang="ko-KR" sz="1300" spc="-162" dirty="0">
                <a:latin typeface="나눔스퀘어OTF Bold" pitchFamily="34" charset="-127"/>
                <a:ea typeface="나눔스퀘어OTF Bold" pitchFamily="34" charset="-127"/>
              </a:rPr>
              <a:t>,</a:t>
            </a:r>
          </a:p>
          <a:p>
            <a:pPr>
              <a:spcAft>
                <a:spcPts val="287"/>
              </a:spcAft>
            </a:pPr>
            <a:r>
              <a:rPr lang="ko-KR" altLang="en-US" sz="1300" spc="-162" dirty="0">
                <a:solidFill>
                  <a:srgbClr val="E84246"/>
                </a:solidFill>
                <a:latin typeface="나눔스퀘어OTF ExtraBold" pitchFamily="34" charset="-127"/>
                <a:ea typeface="나눔스퀘어OTF ExtraBold" pitchFamily="34" charset="-127"/>
              </a:rPr>
              <a:t>노동자의 생활안전과 노동력의 질적 향상을 꾀할 수 있도록 하는 것이 법의 취지</a:t>
            </a:r>
            <a:endParaRPr lang="en-US" altLang="ko-KR" sz="1300" spc="-162" dirty="0">
              <a:solidFill>
                <a:srgbClr val="E84246"/>
              </a:solidFill>
              <a:latin typeface="나눔스퀘어OTF ExtraBold" pitchFamily="34" charset="-127"/>
              <a:ea typeface="나눔스퀘어OTF ExtraBold" pitchFamily="34" charset="-127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27ADB-F041-47AE-9869-F44F776A73A6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6482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solidFill>
          <a:srgbClr val="F9E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D:\01.프로젝트-SUM\[프로젝트]취업지원센터\18.표준교안ppt제작\png저장\2-1_2차시\01-3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10" y="299864"/>
            <a:ext cx="9942576" cy="619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직선 연결선 2"/>
          <p:cNvCxnSpPr/>
          <p:nvPr userDrawn="1"/>
        </p:nvCxnSpPr>
        <p:spPr>
          <a:xfrm>
            <a:off x="522164" y="6676243"/>
            <a:ext cx="9649072" cy="0"/>
          </a:xfrm>
          <a:prstGeom prst="line">
            <a:avLst/>
          </a:prstGeom>
          <a:ln w="19050">
            <a:solidFill>
              <a:srgbClr val="E1A1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D:\01.프로젝트-SUM\[프로젝트]취업지원센터\18.표준교안ppt제작\png저장\2-1_2차시\01-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126" y="2484487"/>
            <a:ext cx="7863840" cy="418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D:\01.프로젝트-SUM\[프로젝트]취업지원센터\18.표준교안ppt제작\png저장\2-1_2차시\01-1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583" y="434355"/>
            <a:ext cx="5169408" cy="84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사용자 지정 레이아웃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 userDrawn="1"/>
        </p:nvSpPr>
        <p:spPr>
          <a:xfrm>
            <a:off x="378148" y="1764407"/>
            <a:ext cx="10318427" cy="5328592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 userDrawn="1"/>
        </p:nvSpPr>
        <p:spPr>
          <a:xfrm>
            <a:off x="450156" y="1207005"/>
            <a:ext cx="10246419" cy="58139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 userDrawn="1"/>
        </p:nvSpPr>
        <p:spPr>
          <a:xfrm>
            <a:off x="1" y="1692399"/>
            <a:ext cx="450155" cy="1368152"/>
          </a:xfrm>
          <a:prstGeom prst="rect">
            <a:avLst/>
          </a:prstGeom>
          <a:solidFill>
            <a:srgbClr val="DF84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4129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사용자 지정 레이아웃">
    <p:bg>
      <p:bgPr>
        <a:solidFill>
          <a:srgbClr val="EAF6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1692399"/>
            <a:ext cx="10696575" cy="5870451"/>
          </a:xfrm>
          <a:prstGeom prst="rect">
            <a:avLst/>
          </a:prstGeom>
          <a:solidFill>
            <a:srgbClr val="D2E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 userDrawn="1"/>
        </p:nvSpPr>
        <p:spPr>
          <a:xfrm>
            <a:off x="378148" y="1692401"/>
            <a:ext cx="10318427" cy="504055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 userDrawn="1"/>
        </p:nvSpPr>
        <p:spPr>
          <a:xfrm>
            <a:off x="450156" y="1207005"/>
            <a:ext cx="10246419" cy="5453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3019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사용자 지정 레이아웃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1692399"/>
            <a:ext cx="10696575" cy="5870451"/>
          </a:xfrm>
          <a:prstGeom prst="rect">
            <a:avLst/>
          </a:prstGeom>
          <a:solidFill>
            <a:srgbClr val="D2E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 userDrawn="1"/>
        </p:nvSpPr>
        <p:spPr>
          <a:xfrm>
            <a:off x="378148" y="1692399"/>
            <a:ext cx="10318427" cy="5400600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 userDrawn="1"/>
        </p:nvSpPr>
        <p:spPr>
          <a:xfrm>
            <a:off x="450156" y="1207005"/>
            <a:ext cx="10246419" cy="58139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6497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사용자 지정 레이아웃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1207005"/>
            <a:ext cx="10696575" cy="6355845"/>
          </a:xfrm>
          <a:prstGeom prst="rect">
            <a:avLst/>
          </a:prstGeom>
          <a:solidFill>
            <a:srgbClr val="D2E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 userDrawn="1"/>
        </p:nvSpPr>
        <p:spPr>
          <a:xfrm>
            <a:off x="378148" y="2052439"/>
            <a:ext cx="10318427" cy="5040560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 userDrawn="1"/>
        </p:nvSpPr>
        <p:spPr>
          <a:xfrm>
            <a:off x="450156" y="1980431"/>
            <a:ext cx="10246419" cy="5040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39336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47431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BBD37-68B9-411C-9436-5DA4E77366F7}" type="datetimeFigureOut">
              <a:rPr lang="ko-KR" altLang="en-US" smtClean="0"/>
              <a:t>2025-03-13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C1C0-521A-4916-AEA0-5D48D658878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0044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93C08-39DF-48E2-8D0D-54463BA98C8A}" type="datetimeFigureOut">
              <a:rPr lang="ko-KR" altLang="en-US" smtClean="0"/>
              <a:t>2025-03-13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C76C-F209-4096-87E2-BF9C817658B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1435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직선 연결선 7"/>
          <p:cNvCxnSpPr/>
          <p:nvPr userDrawn="1"/>
        </p:nvCxnSpPr>
        <p:spPr>
          <a:xfrm>
            <a:off x="522164" y="7218353"/>
            <a:ext cx="9649072" cy="0"/>
          </a:xfrm>
          <a:prstGeom prst="line">
            <a:avLst/>
          </a:prstGeom>
          <a:ln w="19050">
            <a:solidFill>
              <a:srgbClr val="E1A1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 descr="D:\01.프로젝트-SUM\[프로젝트]취업지원센터\18.표준교안ppt제작\png저장\2-1_2차시\01-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256" y="0"/>
            <a:ext cx="4604004" cy="74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01.프로젝트-SUM\[프로젝트]취업지원센터\18.표준교안ppt제작\png저장\2-1_2차시\01-2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864" y="5187949"/>
            <a:ext cx="3819693" cy="203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070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 userDrawn="1"/>
        </p:nvSpPr>
        <p:spPr>
          <a:xfrm>
            <a:off x="0" y="1447801"/>
            <a:ext cx="10696575" cy="6115050"/>
          </a:xfrm>
          <a:prstGeom prst="rect">
            <a:avLst/>
          </a:prstGeom>
          <a:solidFill>
            <a:srgbClr val="C9E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 userDrawn="1"/>
        </p:nvSpPr>
        <p:spPr>
          <a:xfrm>
            <a:off x="0" y="0"/>
            <a:ext cx="10696575" cy="1362075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1670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 userDrawn="1"/>
        </p:nvSpPr>
        <p:spPr>
          <a:xfrm>
            <a:off x="0" y="1447801"/>
            <a:ext cx="10696575" cy="6115050"/>
          </a:xfrm>
          <a:prstGeom prst="rect">
            <a:avLst/>
          </a:prstGeom>
          <a:solidFill>
            <a:srgbClr val="C9E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 userDrawn="1"/>
        </p:nvSpPr>
        <p:spPr>
          <a:xfrm>
            <a:off x="0" y="0"/>
            <a:ext cx="10696575" cy="1362075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 userDrawn="1"/>
        </p:nvSpPr>
        <p:spPr>
          <a:xfrm>
            <a:off x="378148" y="1447802"/>
            <a:ext cx="10318427" cy="564519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 userDrawn="1"/>
        </p:nvSpPr>
        <p:spPr>
          <a:xfrm>
            <a:off x="450156" y="504825"/>
            <a:ext cx="10246419" cy="6516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5184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사용자 지정 레이아웃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01.프로젝트-SUM\[프로젝트]취업지원센터\18.표준교안ppt제작\png저장\2-1_2차시\06-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7216" cy="171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/>
          <p:cNvSpPr/>
          <p:nvPr userDrawn="1"/>
        </p:nvSpPr>
        <p:spPr>
          <a:xfrm>
            <a:off x="378148" y="1764407"/>
            <a:ext cx="10318427" cy="5328592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 userDrawn="1"/>
        </p:nvSpPr>
        <p:spPr>
          <a:xfrm>
            <a:off x="450156" y="1207005"/>
            <a:ext cx="10246419" cy="58139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348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사용자 지정 레이아웃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01.프로젝트-SUM\[프로젝트]취업지원센터\18.표준교안ppt제작\png저장\2-1_2차시\06-3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15440" cy="171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/>
          <p:cNvSpPr/>
          <p:nvPr userDrawn="1"/>
        </p:nvSpPr>
        <p:spPr>
          <a:xfrm>
            <a:off x="378148" y="1764407"/>
            <a:ext cx="10318427" cy="5328592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 userDrawn="1"/>
        </p:nvSpPr>
        <p:spPr>
          <a:xfrm>
            <a:off x="450156" y="1207005"/>
            <a:ext cx="10246419" cy="58139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6013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사용자 지정 레이아웃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01.프로젝트-SUM\[프로젝트]취업지원센터\18.표준교안ppt제작\png저장\2-1_2차시\06-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7216" cy="171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/>
          <p:cNvSpPr/>
          <p:nvPr userDrawn="1"/>
        </p:nvSpPr>
        <p:spPr>
          <a:xfrm>
            <a:off x="378148" y="1764407"/>
            <a:ext cx="10318427" cy="4968552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 userDrawn="1"/>
        </p:nvSpPr>
        <p:spPr>
          <a:xfrm>
            <a:off x="450156" y="1207005"/>
            <a:ext cx="10246419" cy="5453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59772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사용자 지정 레이아웃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 userDrawn="1"/>
        </p:nvSpPr>
        <p:spPr>
          <a:xfrm>
            <a:off x="378148" y="1764407"/>
            <a:ext cx="10318427" cy="5328592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 userDrawn="1"/>
        </p:nvSpPr>
        <p:spPr>
          <a:xfrm>
            <a:off x="450156" y="1207005"/>
            <a:ext cx="10246419" cy="58139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 userDrawn="1"/>
        </p:nvSpPr>
        <p:spPr>
          <a:xfrm>
            <a:off x="1" y="1692399"/>
            <a:ext cx="450155" cy="1368152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019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사용자 지정 레이아웃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 userDrawn="1"/>
        </p:nvSpPr>
        <p:spPr>
          <a:xfrm>
            <a:off x="378148" y="1764407"/>
            <a:ext cx="10318427" cy="5328592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 userDrawn="1"/>
        </p:nvSpPr>
        <p:spPr>
          <a:xfrm>
            <a:off x="450156" y="468263"/>
            <a:ext cx="10246419" cy="6552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 userDrawn="1"/>
        </p:nvSpPr>
        <p:spPr>
          <a:xfrm>
            <a:off x="1" y="1044327"/>
            <a:ext cx="450155" cy="1368152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3804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534671" y="302803"/>
            <a:ext cx="9624060" cy="1260211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34671" y="1764296"/>
            <a:ext cx="9624060" cy="4990084"/>
          </a:xfrm>
          <a:prstGeom prst="rect">
            <a:avLst/>
          </a:prstGeom>
        </p:spPr>
        <p:txBody>
          <a:bodyPr vert="horz" lIns="99569" tIns="49785" rIns="99569" bIns="49785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534671" y="7008174"/>
            <a:ext cx="2495127" cy="40256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CD028-A230-4CE5-8B80-BBDE015EF563}" type="datetimeFigureOut">
              <a:rPr lang="ko-KR" altLang="en-US" smtClean="0"/>
              <a:pPr/>
              <a:t>2025-03-13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653580" y="7008174"/>
            <a:ext cx="3386243" cy="40256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663604" y="7008174"/>
            <a:ext cx="2495127" cy="40256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EF8C6-59C3-42FE-AA2D-C56D7502797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748" r:id="rId2"/>
    <p:sldLayoutId id="2147483794" r:id="rId3"/>
    <p:sldLayoutId id="2147483795" r:id="rId4"/>
    <p:sldLayoutId id="2147483796" r:id="rId5"/>
    <p:sldLayoutId id="2147483801" r:id="rId6"/>
    <p:sldLayoutId id="2147483798" r:id="rId7"/>
    <p:sldLayoutId id="2147483797" r:id="rId8"/>
    <p:sldLayoutId id="2147483803" r:id="rId9"/>
    <p:sldLayoutId id="2147483804" r:id="rId10"/>
    <p:sldLayoutId id="2147483799" r:id="rId11"/>
    <p:sldLayoutId id="2147483800" r:id="rId12"/>
    <p:sldLayoutId id="2147483802" r:id="rId13"/>
    <p:sldLayoutId id="2147483782" r:id="rId14"/>
    <p:sldLayoutId id="2147483805" r:id="rId15"/>
    <p:sldLayoutId id="2147483806" r:id="rId16"/>
  </p:sldLayoutIdLst>
  <p:txStyles>
    <p:titleStyle>
      <a:lvl1pPr algn="ctr" defTabSz="995690" rtl="0" eaLnBrk="1" latinLnBrk="1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3384" indent="-373384" algn="l" defTabSz="995690" rtl="0" eaLnBrk="1" latinLnBrk="1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08998" indent="-311153" algn="l" defTabSz="995690" rtl="0" eaLnBrk="1" latinLnBrk="1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44613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42458" indent="-248923" algn="l" defTabSz="995690" rtl="0" eaLnBrk="1" latinLnBrk="1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40303" indent="-248923" algn="l" defTabSz="995690" rtl="0" eaLnBrk="1" latinLnBrk="1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38148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993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838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1683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845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690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535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380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9225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7070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916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761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kdnsskfk.tistory.com/3620" TargetMode="External"/><Relationship Id="rId3" Type="http://schemas.openxmlformats.org/officeDocument/2006/relationships/image" Target="../media/image27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직사각형 27"/>
          <p:cNvSpPr/>
          <p:nvPr/>
        </p:nvSpPr>
        <p:spPr>
          <a:xfrm>
            <a:off x="444463" y="1548383"/>
            <a:ext cx="9510749" cy="839206"/>
          </a:xfrm>
          <a:prstGeom prst="rect">
            <a:avLst/>
          </a:prstGeom>
        </p:spPr>
        <p:txBody>
          <a:bodyPr wrap="square" lIns="99569" tIns="49785" rIns="99569" bIns="49785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48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노동의 권리 </a:t>
            </a:r>
            <a:r>
              <a:rPr lang="en-US" altLang="ko-KR" sz="44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40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노동조건의 이해 </a:t>
            </a:r>
            <a:endParaRPr lang="ko-KR" altLang="en-US" sz="4800" spc="-22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027" name="Picture 3" descr="D:\01.프로젝트-SUM\[프로젝트]취업지원센터\18.표준교안ppt제작\png저장\01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8" y="6804967"/>
            <a:ext cx="259080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타원 4">
            <a:extLst>
              <a:ext uri="{FF2B5EF4-FFF2-40B4-BE49-F238E27FC236}">
                <a16:creationId xmlns:a16="http://schemas.microsoft.com/office/drawing/2014/main" id="{ED7FD6B4-006C-4568-9D0B-5AB7940A8104}"/>
              </a:ext>
            </a:extLst>
          </p:cNvPr>
          <p:cNvSpPr/>
          <p:nvPr/>
        </p:nvSpPr>
        <p:spPr>
          <a:xfrm>
            <a:off x="8875092" y="1661986"/>
            <a:ext cx="648000" cy="612000"/>
          </a:xfrm>
          <a:prstGeom prst="ellipse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72000" rIns="0" bIns="0" rtlCol="0" anchor="ctr"/>
          <a:lstStyle/>
          <a:p>
            <a:pPr algn="ctr"/>
            <a:r>
              <a:rPr lang="en-US" altLang="ko-KR" sz="3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endParaRPr lang="ko-KR" altLang="en-US" sz="3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4CA71D9E-2580-058B-FEA0-64D7154DF39A}"/>
              </a:ext>
            </a:extLst>
          </p:cNvPr>
          <p:cNvSpPr/>
          <p:nvPr/>
        </p:nvSpPr>
        <p:spPr>
          <a:xfrm>
            <a:off x="3258468" y="6804967"/>
            <a:ext cx="6095325" cy="439097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pPr algn="r"/>
            <a:r>
              <a:rPr lang="ko-KR" altLang="en-US" sz="22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교안 수정 작업</a:t>
            </a:r>
            <a:r>
              <a:rPr lang="en-US" altLang="ko-KR" sz="22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22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황태희</a:t>
            </a:r>
            <a:r>
              <a:rPr lang="en-US" altLang="ko-KR" sz="22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2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문배수</a:t>
            </a:r>
            <a:r>
              <a:rPr lang="en-US" altLang="ko-KR" sz="22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2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김지윤</a:t>
            </a:r>
            <a:r>
              <a:rPr lang="en-US" altLang="ko-KR" sz="22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2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이보은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D:\01.프로젝트-SUM\[프로젝트]취업지원센터\18.표준교안ppt제작\png저장\2-1_2차시\05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14" y="4562475"/>
            <a:ext cx="780288" cy="84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D:\01.프로젝트-SUM\[프로젝트]취업지원센터\18.표준교안ppt제작\png저장\2-1_2차시\05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52" y="3028950"/>
            <a:ext cx="883920" cy="68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1794017"/>
              </p:ext>
            </p:extLst>
          </p:nvPr>
        </p:nvGraphicFramePr>
        <p:xfrm>
          <a:off x="4968842" y="540271"/>
          <a:ext cx="5595322" cy="695314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011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3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2794">
                  <a:extLst>
                    <a:ext uri="{9D8B030D-6E8A-4147-A177-3AD203B41FA5}">
                      <a16:colId xmlns:a16="http://schemas.microsoft.com/office/drawing/2014/main" val="630099523"/>
                    </a:ext>
                  </a:extLst>
                </a:gridCol>
              </a:tblGrid>
              <a:tr h="30690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solidFill>
                            <a:schemeClr val="bg1"/>
                          </a:solidFill>
                          <a:effectLst/>
                          <a:latin typeface="나눔스퀘어OTF ExtraBold" pitchFamily="34" charset="-127"/>
                          <a:ea typeface="나눔스퀘어OTF ExtraBold" pitchFamily="34" charset="-127"/>
                        </a:rPr>
                        <a:t>최저임금으로 생활하려면</a:t>
                      </a:r>
                      <a:r>
                        <a:rPr lang="en-US" altLang="ko-KR" sz="1400" kern="0" spc="-150" dirty="0">
                          <a:solidFill>
                            <a:schemeClr val="bg1"/>
                          </a:solidFill>
                          <a:effectLst/>
                          <a:latin typeface="나눔스퀘어OTF ExtraBold" pitchFamily="34" charset="-127"/>
                          <a:ea typeface="나눔스퀘어OTF ExtraBold" pitchFamily="34" charset="-127"/>
                        </a:rPr>
                        <a:t> </a:t>
                      </a:r>
                      <a:r>
                        <a:rPr lang="ko-KR" altLang="en-US" sz="1400" kern="0" spc="-150" dirty="0">
                          <a:solidFill>
                            <a:schemeClr val="bg1"/>
                          </a:solidFill>
                          <a:effectLst/>
                          <a:latin typeface="나눔스퀘어OTF ExtraBold" pitchFamily="34" charset="-127"/>
                          <a:ea typeface="나눔스퀘어OTF ExtraBold" pitchFamily="34" charset="-127"/>
                        </a:rPr>
                        <a:t>무엇부터 얼마나 줄여야 하나</a:t>
                      </a:r>
                      <a:r>
                        <a:rPr lang="en-US" altLang="ko-KR" sz="1400" kern="0" spc="-150" dirty="0">
                          <a:solidFill>
                            <a:schemeClr val="bg1"/>
                          </a:solidFill>
                          <a:effectLst/>
                          <a:latin typeface="나눔스퀘어OTF ExtraBold" pitchFamily="34" charset="-127"/>
                          <a:ea typeface="나눔스퀘어OTF ExtraBold" pitchFamily="34" charset="-127"/>
                        </a:rPr>
                        <a:t>?</a:t>
                      </a:r>
                      <a:endParaRPr lang="ko-KR" altLang="en-US" sz="1400" kern="0" spc="-150" dirty="0">
                        <a:solidFill>
                          <a:schemeClr val="bg1"/>
                        </a:solidFill>
                        <a:effectLst/>
                        <a:latin typeface="나눔스퀘어OTF ExtraBold" pitchFamily="34" charset="-127"/>
                        <a:ea typeface="나눔스퀘어OTF Extra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881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solidFill>
                            <a:schemeClr val="tx1"/>
                          </a:solidFill>
                          <a:effectLst/>
                          <a:latin typeface="나눔스퀘어OTF ExtraBold" pitchFamily="34" charset="-127"/>
                          <a:ea typeface="나눔스퀘어OTF ExtraBold" pitchFamily="34" charset="-127"/>
                        </a:rPr>
                        <a:t>금액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solidFill>
                            <a:schemeClr val="tx1"/>
                          </a:solidFill>
                          <a:effectLst/>
                          <a:latin typeface="나눔스퀘어OTF ExtraBold" pitchFamily="34" charset="-127"/>
                          <a:ea typeface="나눔스퀘어OTF ExtraBold" pitchFamily="34" charset="-127"/>
                        </a:rPr>
                        <a:t>금액</a:t>
                      </a: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7C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902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주거비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(</a:t>
                      </a: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대출금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월세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)</a:t>
                      </a:r>
                      <a:endParaRPr lang="ko-KR" altLang="en-US" sz="14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solidFill>
                            <a:schemeClr val="tx1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solidFill>
                            <a:schemeClr val="tx1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원</a:t>
                      </a: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902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식비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(</a:t>
                      </a: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외식비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간식비 포함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)</a:t>
                      </a:r>
                      <a:endParaRPr lang="ko-KR" altLang="en-US" sz="14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solidFill>
                            <a:schemeClr val="tx1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solidFill>
                            <a:schemeClr val="tx1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원</a:t>
                      </a: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6902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교통비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차량유지비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(</a:t>
                      </a:r>
                      <a:r>
                        <a:rPr lang="ko-KR" altLang="en-US" sz="1400" kern="0" spc="-150" dirty="0" err="1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유류비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보험료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수리비 등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)</a:t>
                      </a:r>
                      <a:endParaRPr lang="ko-KR" altLang="en-US" sz="14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solidFill>
                            <a:schemeClr val="tx1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solidFill>
                            <a:schemeClr val="tx1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원</a:t>
                      </a: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6902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의류구입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(</a:t>
                      </a: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옷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신발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가방 등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)</a:t>
                      </a:r>
                      <a:endParaRPr lang="ko-KR" altLang="en-US" sz="14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solidFill>
                            <a:schemeClr val="tx1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solidFill>
                            <a:schemeClr val="tx1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원</a:t>
                      </a: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6902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 err="1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미용비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(</a:t>
                      </a: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미용실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화장품 등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)</a:t>
                      </a:r>
                      <a:endParaRPr lang="ko-KR" altLang="en-US" sz="14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solidFill>
                            <a:schemeClr val="tx1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solidFill>
                            <a:schemeClr val="tx1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원</a:t>
                      </a: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6902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통신요금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(</a:t>
                      </a: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휴대폰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집전화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인터넷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TV </a:t>
                      </a: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등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)</a:t>
                      </a:r>
                      <a:endParaRPr lang="ko-KR" altLang="en-US" sz="14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solidFill>
                            <a:schemeClr val="tx1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solidFill>
                            <a:schemeClr val="tx1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원</a:t>
                      </a: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6902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세금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공과금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(</a:t>
                      </a: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전기세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수도세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400" kern="0" spc="-150" dirty="0" err="1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가스비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관리비 등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)</a:t>
                      </a:r>
                      <a:endParaRPr lang="ko-KR" altLang="en-US" sz="14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solidFill>
                            <a:schemeClr val="tx1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solidFill>
                            <a:schemeClr val="tx1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원</a:t>
                      </a: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5507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문화생활비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(</a:t>
                      </a: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영화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공연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400" kern="0" spc="-150" dirty="0" err="1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음원구입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도서구입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게임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여행 등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)</a:t>
                      </a:r>
                      <a:endParaRPr lang="ko-KR" altLang="en-US" sz="14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solidFill>
                            <a:schemeClr val="tx1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solidFill>
                            <a:schemeClr val="tx1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원</a:t>
                      </a: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6902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대인관계 유지비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(</a:t>
                      </a:r>
                      <a:r>
                        <a:rPr lang="ko-KR" altLang="en-US" sz="1400" kern="0" spc="-150" dirty="0" err="1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커피숍이용등</a:t>
                      </a: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 사교비용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선물 등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)</a:t>
                      </a:r>
                      <a:endParaRPr lang="ko-KR" altLang="en-US" sz="14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solidFill>
                            <a:schemeClr val="tx1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solidFill>
                            <a:schemeClr val="tx1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원</a:t>
                      </a: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6902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경조사비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(</a:t>
                      </a: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축의금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조의금 등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)</a:t>
                      </a:r>
                      <a:endParaRPr lang="ko-KR" altLang="en-US" sz="14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solidFill>
                            <a:schemeClr val="tx1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solidFill>
                            <a:schemeClr val="tx1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원</a:t>
                      </a: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6902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의료비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(</a:t>
                      </a: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병원 진료비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약값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의료기 등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)</a:t>
                      </a:r>
                      <a:endParaRPr lang="ko-KR" altLang="en-US" sz="14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solidFill>
                            <a:schemeClr val="tx1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solidFill>
                            <a:schemeClr val="tx1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원</a:t>
                      </a: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6902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운동비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(</a:t>
                      </a: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체력 유지 강화를 위한 비용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)</a:t>
                      </a:r>
                      <a:endParaRPr lang="ko-KR" altLang="en-US" sz="14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solidFill>
                            <a:schemeClr val="tx1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solidFill>
                            <a:schemeClr val="tx1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원</a:t>
                      </a: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6902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가전제품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가구 구입비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(</a:t>
                      </a: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월평균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)</a:t>
                      </a:r>
                      <a:endParaRPr lang="ko-KR" altLang="en-US" sz="14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solidFill>
                            <a:schemeClr val="tx1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solidFill>
                            <a:schemeClr val="tx1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원</a:t>
                      </a: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03322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교육비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(</a:t>
                      </a: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학교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학원 등 사교육비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400" kern="0" spc="-150" dirty="0" err="1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자기계발비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문화센터 등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)</a:t>
                      </a:r>
                      <a:endParaRPr lang="ko-KR" altLang="en-US" sz="14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solidFill>
                            <a:schemeClr val="tx1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solidFill>
                            <a:schemeClr val="tx1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원</a:t>
                      </a: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6902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기호식품 및 기호물품 구입비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(</a:t>
                      </a: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담배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커피 등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)</a:t>
                      </a:r>
                      <a:endParaRPr lang="ko-KR" altLang="en-US" sz="14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solidFill>
                            <a:schemeClr val="tx1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solidFill>
                            <a:schemeClr val="tx1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원</a:t>
                      </a: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06902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저축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(</a:t>
                      </a: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주택마련저축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노후 보장저축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)</a:t>
                      </a:r>
                      <a:endParaRPr lang="ko-KR" altLang="en-US" sz="14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solidFill>
                            <a:schemeClr val="tx1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solidFill>
                            <a:schemeClr val="tx1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원</a:t>
                      </a: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06902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보험료</a:t>
                      </a:r>
                      <a:endParaRPr lang="ko-KR" altLang="en-US" sz="14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solidFill>
                            <a:schemeClr val="tx1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solidFill>
                            <a:schemeClr val="tx1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원</a:t>
                      </a: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06902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부모님 용돈</a:t>
                      </a:r>
                      <a:endParaRPr lang="ko-KR" altLang="en-US" sz="14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solidFill>
                            <a:schemeClr val="tx1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solidFill>
                            <a:schemeClr val="tx1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원</a:t>
                      </a: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06902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기타</a:t>
                      </a:r>
                      <a:endParaRPr lang="ko-KR" altLang="en-US" sz="14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-150" dirty="0">
                        <a:solidFill>
                          <a:schemeClr val="tx1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-150" dirty="0">
                        <a:solidFill>
                          <a:schemeClr val="tx1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823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총      액</a:t>
                      </a:r>
                      <a:endParaRPr lang="ko-KR" altLang="en-US" sz="14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solidFill>
                            <a:schemeClr val="tx1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원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50" dirty="0">
                          <a:solidFill>
                            <a:schemeClr val="tx1"/>
                          </a:solidFill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원</a:t>
                      </a: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41888">
                <a:tc>
                  <a:txBody>
                    <a:bodyPr/>
                    <a:lstStyle/>
                    <a:p>
                      <a:pPr marL="0" marR="0" lvl="0" indent="0" algn="l" defTabSz="99569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이 돈을 벌기 위해 필요한 노동시간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? 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/>
                        </a:rPr>
                        <a:t>(</a:t>
                      </a:r>
                      <a:r>
                        <a:rPr lang="ko-KR" altLang="en-US" sz="1400" kern="0" spc="-150" dirty="0" err="1">
                          <a:effectLst/>
                          <a:latin typeface="나눔스퀘어OTF Bold" pitchFamily="34" charset="-127"/>
                          <a:ea typeface="나눔스퀘어OTF Bold"/>
                        </a:rPr>
                        <a:t>총액</a:t>
                      </a:r>
                      <a:r>
                        <a:rPr lang="ko-KR" altLang="en-US" sz="14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나눔스퀘어OTF Bold"/>
                          <a:cs typeface="+mn-cs"/>
                        </a:rPr>
                        <a:t>➗시급</a:t>
                      </a:r>
                      <a:r>
                        <a:rPr lang="en-US" altLang="ko-KR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나눔스퀘어OTF Bold"/>
                          <a:cs typeface="+mn-cs"/>
                        </a:rPr>
                        <a:t>)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/>
                        </a:rPr>
                        <a:t> </a:t>
                      </a: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노동일수</a:t>
                      </a:r>
                      <a:r>
                        <a:rPr lang="en-US" altLang="ko-KR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? (</a:t>
                      </a:r>
                      <a:r>
                        <a:rPr lang="ko-KR" altLang="en-US" sz="14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노동시간</a:t>
                      </a:r>
                      <a:r>
                        <a:rPr lang="ko-KR" alt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➗</a:t>
                      </a:r>
                      <a:r>
                        <a:rPr lang="en-US" altLang="ko-KR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8)</a:t>
                      </a:r>
                      <a:endParaRPr lang="ko-KR" altLang="en-US" sz="14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-150" dirty="0">
                        <a:solidFill>
                          <a:schemeClr val="tx1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-150" dirty="0">
                        <a:solidFill>
                          <a:schemeClr val="tx1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465157" y="4161258"/>
            <a:ext cx="355404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pc="-150" dirty="0">
                <a:latin typeface="나눔스퀘어OTF ExtraBold" pitchFamily="34" charset="-127"/>
                <a:ea typeface="나눔스퀘어OTF ExtraBold" pitchFamily="34" charset="-127"/>
              </a:rPr>
              <a:t>행복하게 생활하려면</a:t>
            </a:r>
            <a:endParaRPr lang="en-US" altLang="ko-KR" spc="-150" dirty="0">
              <a:latin typeface="나눔스퀘어OTF ExtraBold" pitchFamily="34" charset="-127"/>
              <a:ea typeface="나눔스퀘어OTF ExtraBold" pitchFamily="34" charset="-127"/>
            </a:endParaRPr>
          </a:p>
          <a:p>
            <a:pPr>
              <a:spcAft>
                <a:spcPts val="300"/>
              </a:spcAft>
            </a:pPr>
            <a:r>
              <a:rPr lang="ko-KR" altLang="en-US" spc="-150" dirty="0">
                <a:latin typeface="나눔스퀘어OTF ExtraBold" pitchFamily="34" charset="-127"/>
                <a:ea typeface="나눔스퀘어OTF ExtraBold" pitchFamily="34" charset="-127"/>
              </a:rPr>
              <a:t>최저임금 기준으로 몇시간</a:t>
            </a:r>
            <a:r>
              <a:rPr lang="en-US" altLang="ko-KR" spc="-150" dirty="0">
                <a:latin typeface="나눔스퀘어OTF ExtraBold" pitchFamily="34" charset="-127"/>
                <a:ea typeface="나눔스퀘어OTF ExtraBold" pitchFamily="34" charset="-127"/>
              </a:rPr>
              <a:t>(</a:t>
            </a:r>
            <a:r>
              <a:rPr lang="ko-KR" altLang="en-US" spc="-150" dirty="0">
                <a:latin typeface="나눔스퀘어OTF ExtraBold" pitchFamily="34" charset="-127"/>
                <a:ea typeface="나눔스퀘어OTF ExtraBold" pitchFamily="34" charset="-127"/>
              </a:rPr>
              <a:t>며칠</a:t>
            </a:r>
            <a:r>
              <a:rPr lang="en-US" altLang="ko-KR" spc="-150" dirty="0">
                <a:latin typeface="나눔스퀘어OTF ExtraBold" pitchFamily="34" charset="-127"/>
                <a:ea typeface="나눔스퀘어OTF ExtraBold" pitchFamily="34" charset="-127"/>
              </a:rPr>
              <a:t>)</a:t>
            </a:r>
          </a:p>
          <a:p>
            <a:pPr>
              <a:spcAft>
                <a:spcPts val="300"/>
              </a:spcAft>
            </a:pPr>
            <a:r>
              <a:rPr lang="ko-KR" altLang="en-US" spc="-150" dirty="0">
                <a:latin typeface="나눔스퀘어OTF ExtraBold" pitchFamily="34" charset="-127"/>
                <a:ea typeface="나눔스퀘어OTF ExtraBold" pitchFamily="34" charset="-127"/>
              </a:rPr>
              <a:t> </a:t>
            </a:r>
            <a:r>
              <a:rPr lang="ko-KR" altLang="en-US" spc="-150" dirty="0" err="1">
                <a:latin typeface="나눔스퀘어OTF ExtraBold" pitchFamily="34" charset="-127"/>
                <a:ea typeface="나눔스퀘어OTF ExtraBold" pitchFamily="34" charset="-127"/>
              </a:rPr>
              <a:t>일해야하나요</a:t>
            </a:r>
            <a:r>
              <a:rPr lang="en-US" altLang="ko-KR" spc="-150" dirty="0">
                <a:latin typeface="나눔스퀘어OTF ExtraBold" pitchFamily="34" charset="-127"/>
                <a:ea typeface="나눔스퀘어OTF ExtraBold" pitchFamily="34" charset="-127"/>
              </a:rPr>
              <a:t>?</a:t>
            </a:r>
          </a:p>
        </p:txBody>
      </p:sp>
      <p:cxnSp>
        <p:nvCxnSpPr>
          <p:cNvPr id="14" name="직선 연결선 13"/>
          <p:cNvCxnSpPr/>
          <p:nvPr/>
        </p:nvCxnSpPr>
        <p:spPr>
          <a:xfrm>
            <a:off x="1509795" y="2508870"/>
            <a:ext cx="3237029" cy="0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/>
          <p:cNvCxnSpPr/>
          <p:nvPr/>
        </p:nvCxnSpPr>
        <p:spPr>
          <a:xfrm>
            <a:off x="1509795" y="4146798"/>
            <a:ext cx="3237029" cy="0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4" descr="D:\01.프로젝트-SUM\[프로젝트]취업지원센터\18.표준교안ppt제작\png저장\2-1_2차시\05-1.png">
            <a:extLst>
              <a:ext uri="{FF2B5EF4-FFF2-40B4-BE49-F238E27FC236}">
                <a16:creationId xmlns:a16="http://schemas.microsoft.com/office/drawing/2014/main" id="{7DEDA6AE-15AC-54AE-7FBB-A803838EE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84" y="1044674"/>
            <a:ext cx="865632" cy="84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D:\01.프로젝트-SUM\[프로젝트]취업지원센터\18.표준교안ppt제작\png저장\2-1_2차시\05-2.png">
            <a:extLst>
              <a:ext uri="{FF2B5EF4-FFF2-40B4-BE49-F238E27FC236}">
                <a16:creationId xmlns:a16="http://schemas.microsoft.com/office/drawing/2014/main" id="{544D10DC-CB94-4674-D5FE-AE525DA04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72" y="3022823"/>
            <a:ext cx="883920" cy="68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23097A-C314-A541-CB2C-EC46A6054FF7}"/>
              </a:ext>
            </a:extLst>
          </p:cNvPr>
          <p:cNvSpPr txBox="1"/>
          <p:nvPr/>
        </p:nvSpPr>
        <p:spPr>
          <a:xfrm>
            <a:off x="1497142" y="1004252"/>
            <a:ext cx="3313728" cy="746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pc="-150" dirty="0">
                <a:latin typeface="나눔스퀘어OTF ExtraBold" pitchFamily="34" charset="-127"/>
                <a:ea typeface="나눔스퀘어OTF ExtraBold" pitchFamily="34" charset="-127"/>
              </a:rPr>
              <a:t>행복하게 한 달을 살아가려면 </a:t>
            </a:r>
          </a:p>
          <a:p>
            <a:pPr>
              <a:spcAft>
                <a:spcPts val="300"/>
              </a:spcAft>
            </a:pPr>
            <a:r>
              <a:rPr lang="ko-KR" altLang="en-US" spc="-150" dirty="0">
                <a:solidFill>
                  <a:srgbClr val="36A9E1"/>
                </a:solidFill>
                <a:latin typeface="나눔스퀘어OTF ExtraBold" pitchFamily="34" charset="-127"/>
                <a:ea typeface="나눔스퀘어OTF ExtraBold" pitchFamily="34" charset="-127"/>
              </a:rPr>
              <a:t>얼마의 돈</a:t>
            </a:r>
            <a:r>
              <a:rPr lang="ko-KR" altLang="en-US" spc="-150" dirty="0">
                <a:latin typeface="나눔스퀘어OTF ExtraBold" pitchFamily="34" charset="-127"/>
                <a:ea typeface="나눔스퀘어OTF ExtraBold" pitchFamily="34" charset="-127"/>
              </a:rPr>
              <a:t>이 필요할까요</a:t>
            </a:r>
            <a:r>
              <a:rPr lang="en-US" altLang="ko-KR" spc="-150" dirty="0">
                <a:latin typeface="나눔스퀘어OTF ExtraBold" pitchFamily="34" charset="-127"/>
                <a:ea typeface="나눔스퀘어OTF ExtraBold" pitchFamily="34" charset="-127"/>
              </a:rPr>
              <a:t>?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84458567-75CB-0F9E-91FB-15445A746D19}"/>
              </a:ext>
            </a:extLst>
          </p:cNvPr>
          <p:cNvCxnSpPr/>
          <p:nvPr/>
        </p:nvCxnSpPr>
        <p:spPr>
          <a:xfrm>
            <a:off x="1605615" y="2502743"/>
            <a:ext cx="3237029" cy="0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4656AA3-77F2-59CE-8FFA-27A175F81DC7}"/>
              </a:ext>
            </a:extLst>
          </p:cNvPr>
          <p:cNvSpPr txBox="1"/>
          <p:nvPr/>
        </p:nvSpPr>
        <p:spPr>
          <a:xfrm>
            <a:off x="1497142" y="2867729"/>
            <a:ext cx="2698175" cy="746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pc="-150" dirty="0" err="1">
                <a:latin typeface="나눔스퀘어OTF ExtraBold" pitchFamily="34" charset="-127"/>
                <a:ea typeface="나눔스퀘어OTF ExtraBold" pitchFamily="34" charset="-127"/>
              </a:rPr>
              <a:t>모둠활동</a:t>
            </a:r>
            <a:r>
              <a:rPr lang="ko-KR" altLang="en-US" spc="-150" dirty="0">
                <a:latin typeface="나눔스퀘어OTF ExtraBold" pitchFamily="34" charset="-127"/>
                <a:ea typeface="나눔스퀘어OTF ExtraBold" pitchFamily="34" charset="-127"/>
              </a:rPr>
              <a:t> 또는 개별활동</a:t>
            </a:r>
          </a:p>
          <a:p>
            <a:pPr>
              <a:spcAft>
                <a:spcPts val="300"/>
              </a:spcAft>
            </a:pPr>
            <a:r>
              <a:rPr lang="en-US" altLang="ko-KR" spc="-150" dirty="0">
                <a:latin typeface="나눔스퀘어OTF ExtraBold" pitchFamily="34" charset="-127"/>
                <a:ea typeface="나눔스퀘어OTF ExtraBold" pitchFamily="34" charset="-127"/>
              </a:rPr>
              <a:t>(                    ) </a:t>
            </a:r>
            <a:r>
              <a:rPr lang="ko-KR" altLang="en-US" spc="-150" dirty="0">
                <a:latin typeface="나눔스퀘어OTF ExtraBold" pitchFamily="34" charset="-127"/>
                <a:ea typeface="나눔스퀘어OTF ExtraBold" pitchFamily="34" charset="-127"/>
              </a:rPr>
              <a:t>원</a:t>
            </a:r>
            <a:endParaRPr lang="en-US" altLang="ko-KR" spc="-150" dirty="0">
              <a:latin typeface="나눔스퀘어OTF ExtraBold" pitchFamily="34" charset="-127"/>
              <a:ea typeface="나눔스퀘어OTF ExtraBold" pitchFamily="34" charset="-127"/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410A45D5-0426-3C85-3360-F15FC6F81538}"/>
              </a:ext>
            </a:extLst>
          </p:cNvPr>
          <p:cNvCxnSpPr/>
          <p:nvPr/>
        </p:nvCxnSpPr>
        <p:spPr>
          <a:xfrm>
            <a:off x="1605615" y="4140671"/>
            <a:ext cx="3237029" cy="0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0593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327FF245-FCD2-49C6-A395-8B32CE737468}"/>
              </a:ext>
            </a:extLst>
          </p:cNvPr>
          <p:cNvGrpSpPr/>
          <p:nvPr/>
        </p:nvGrpSpPr>
        <p:grpSpPr>
          <a:xfrm>
            <a:off x="490887" y="1445996"/>
            <a:ext cx="5362801" cy="833530"/>
            <a:chOff x="4714902" y="507504"/>
            <a:chExt cx="6232740" cy="421754"/>
          </a:xfrm>
        </p:grpSpPr>
        <p:sp>
          <p:nvSpPr>
            <p:cNvPr id="15" name="직사각형 14"/>
            <p:cNvSpPr/>
            <p:nvPr/>
          </p:nvSpPr>
          <p:spPr>
            <a:xfrm>
              <a:off x="4842644" y="507504"/>
              <a:ext cx="6104998" cy="421754"/>
            </a:xfrm>
            <a:prstGeom prst="rect">
              <a:avLst/>
            </a:prstGeom>
            <a:solidFill>
              <a:srgbClr val="36A9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r>
                <a:rPr lang="ko-KR" altLang="en-US" sz="3600" b="1" spc="-100" dirty="0">
                  <a:solidFill>
                    <a:schemeClr val="tx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일급  </a:t>
              </a:r>
              <a:r>
                <a:rPr lang="en-US" altLang="ko-KR" sz="3600" b="1" spc="-100" dirty="0">
                  <a:solidFill>
                    <a:schemeClr val="tx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80,240</a:t>
              </a:r>
              <a:r>
                <a:rPr lang="ko-KR" altLang="en-US" sz="3600" b="1" spc="-100" dirty="0">
                  <a:solidFill>
                    <a:schemeClr val="tx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원 </a:t>
              </a:r>
              <a:r>
                <a:rPr lang="en-US" altLang="ko-KR" sz="3600" b="1" spc="-100" dirty="0">
                  <a:solidFill>
                    <a:schemeClr val="tx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( 8</a:t>
              </a:r>
              <a:r>
                <a:rPr lang="ko-KR" altLang="en-US" sz="3600" b="1" spc="-100" dirty="0">
                  <a:solidFill>
                    <a:schemeClr val="tx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시간 </a:t>
              </a:r>
              <a:r>
                <a:rPr lang="en-US" altLang="ko-KR" sz="3600" b="1" spc="-100" dirty="0">
                  <a:solidFill>
                    <a:schemeClr val="tx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)</a:t>
              </a:r>
              <a:endParaRPr lang="ko-KR" altLang="en-US" sz="3600" b="1" spc="-1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3" name="이등변 삼각형 2"/>
            <p:cNvSpPr/>
            <p:nvPr/>
          </p:nvSpPr>
          <p:spPr>
            <a:xfrm rot="16200000">
              <a:off x="4568173" y="654233"/>
              <a:ext cx="421200" cy="127742"/>
            </a:xfrm>
            <a:prstGeom prst="triangle">
              <a:avLst/>
            </a:prstGeom>
            <a:solidFill>
              <a:srgbClr val="36A9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600" b="1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sp>
        <p:nvSpPr>
          <p:cNvPr id="11" name="타원 10"/>
          <p:cNvSpPr/>
          <p:nvPr/>
        </p:nvSpPr>
        <p:spPr>
          <a:xfrm>
            <a:off x="9163124" y="228989"/>
            <a:ext cx="1147598" cy="1175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1267" name="Picture 3" descr="D:\01.프로젝트-SUM\[프로젝트]취업지원센터\18.표준교안ppt제작\png저장\2-1_2차시\06-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446" y="212983"/>
            <a:ext cx="755904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직사각형 21"/>
          <p:cNvSpPr/>
          <p:nvPr/>
        </p:nvSpPr>
        <p:spPr>
          <a:xfrm>
            <a:off x="1436768" y="281955"/>
            <a:ext cx="3629906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시급 </a:t>
            </a:r>
            <a:r>
              <a:rPr lang="en-US" altLang="ko-KR" sz="46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10,030</a:t>
            </a:r>
            <a:r>
              <a:rPr lang="ko-KR" altLang="en-US" sz="46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원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84870" y="3537312"/>
            <a:ext cx="8926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ko-KR" altLang="en-US" sz="2800" b="1" spc="-2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일하는 동안 최저임금 이상을 반드시 받아야 합니다</a:t>
            </a:r>
            <a:r>
              <a:rPr lang="en-US" altLang="ko-KR" sz="2800" b="1" spc="-2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endParaRPr lang="ko-KR" altLang="en-US" sz="2800" b="1" spc="-2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54923" y="4285461"/>
            <a:ext cx="87122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4000" indent="-180000">
              <a:spcAft>
                <a:spcPts val="1200"/>
              </a:spcAft>
              <a:buFont typeface="Wingdings" pitchFamily="2" charset="2"/>
              <a:buChar char="l"/>
            </a:pPr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최저임금 미만을 받았다면 임금체불</a:t>
            </a:r>
            <a:r>
              <a:rPr lang="en-US" altLang="ko-KR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!  </a:t>
            </a:r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체불된 임금은 </a:t>
            </a:r>
            <a:r>
              <a:rPr lang="en-US" altLang="ko-KR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이내 청구 가능해요</a:t>
            </a:r>
            <a:r>
              <a:rPr lang="en-US" altLang="ko-KR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 marL="144000" indent="-180000">
              <a:spcAft>
                <a:spcPts val="1200"/>
              </a:spcAft>
              <a:buFont typeface="Wingdings" pitchFamily="2" charset="2"/>
              <a:buChar char="l"/>
            </a:pPr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전체 근로계약기간이 </a:t>
            </a:r>
            <a:r>
              <a:rPr lang="en-US" altLang="ko-KR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미만이라면 수습 임금 적용은 안돼요</a:t>
            </a:r>
            <a:r>
              <a:rPr lang="en-US" altLang="ko-KR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 marL="144000" indent="-180000">
              <a:spcAft>
                <a:spcPts val="1200"/>
              </a:spcAft>
              <a:buFont typeface="Wingdings" pitchFamily="2" charset="2"/>
              <a:buChar char="l"/>
            </a:pPr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최저임금 계산은 주휴수당도 함께 계산해요</a:t>
            </a:r>
            <a:r>
              <a:rPr lang="en-US" altLang="ko-KR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27935" y="5805169"/>
            <a:ext cx="7653057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altLang="ko-KR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[ </a:t>
            </a:r>
            <a:r>
              <a:rPr lang="ko-KR" altLang="en-US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사업주가 최저임금 미지급 하면 </a:t>
            </a:r>
            <a:r>
              <a:rPr lang="en-US" altLang="ko-KR" sz="1800" spc="-1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1800" spc="-1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이하 징역 또는 </a:t>
            </a:r>
            <a:r>
              <a:rPr lang="en-US" altLang="ko-KR" sz="1800" spc="-1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ko-KR" altLang="en-US" sz="1800" spc="-100" dirty="0" err="1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천만원</a:t>
            </a:r>
            <a:r>
              <a:rPr lang="ko-KR" altLang="en-US" sz="1800" spc="-1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이하 벌금</a:t>
            </a:r>
            <a:r>
              <a:rPr lang="ko-KR" altLang="en-US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]</a:t>
            </a:r>
          </a:p>
          <a:p>
            <a:pPr algn="ctr">
              <a:spcAft>
                <a:spcPts val="300"/>
              </a:spcAft>
            </a:pPr>
            <a:r>
              <a:rPr lang="en-US" altLang="ko-KR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[ </a:t>
            </a:r>
            <a:r>
              <a:rPr lang="ko-KR" altLang="en-US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사업주가 최저임금을 근로자에게 알려주지 않는 경우 </a:t>
            </a:r>
            <a:r>
              <a:rPr lang="en-US" altLang="ko-KR" sz="1800" spc="-1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100</a:t>
            </a:r>
            <a:r>
              <a:rPr lang="ko-KR" altLang="en-US" sz="1800" spc="-1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만원 이하 과태료</a:t>
            </a:r>
            <a:r>
              <a:rPr lang="ko-KR" altLang="en-US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]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0" y="257825"/>
            <a:ext cx="1728192" cy="839206"/>
          </a:xfrm>
          <a:prstGeom prst="rect">
            <a:avLst/>
          </a:prstGeom>
        </p:spPr>
        <p:txBody>
          <a:bodyPr wrap="square" lIns="99569" tIns="49785" rIns="99569" bIns="49785">
            <a:spAutoFit/>
          </a:bodyPr>
          <a:lstStyle/>
          <a:p>
            <a:r>
              <a:rPr lang="en-US" altLang="ko-KR" sz="24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2025</a:t>
            </a:r>
          </a:p>
          <a:p>
            <a:r>
              <a:rPr lang="ko-KR" altLang="en-US" sz="24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최저임금 </a:t>
            </a: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D5AB13F8-9345-49AF-9E84-83102B1F4744}"/>
              </a:ext>
            </a:extLst>
          </p:cNvPr>
          <p:cNvGrpSpPr/>
          <p:nvPr/>
        </p:nvGrpSpPr>
        <p:grpSpPr>
          <a:xfrm>
            <a:off x="450157" y="2463130"/>
            <a:ext cx="10081120" cy="833531"/>
            <a:chOff x="4714902" y="500997"/>
            <a:chExt cx="5981673" cy="428261"/>
          </a:xfrm>
        </p:grpSpPr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D757C936-4567-48F2-9710-A2F23FDAC8F8}"/>
                </a:ext>
              </a:extLst>
            </p:cNvPr>
            <p:cNvSpPr/>
            <p:nvPr/>
          </p:nvSpPr>
          <p:spPr>
            <a:xfrm>
              <a:off x="4842644" y="500997"/>
              <a:ext cx="5853931" cy="428261"/>
            </a:xfrm>
            <a:prstGeom prst="rect">
              <a:avLst/>
            </a:prstGeom>
            <a:solidFill>
              <a:srgbClr val="36A9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r>
                <a:rPr lang="ko-KR" altLang="en-US" sz="3200" b="1" spc="-100" dirty="0">
                  <a:solidFill>
                    <a:schemeClr val="tx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월급  </a:t>
              </a:r>
              <a:r>
                <a:rPr lang="en-US" altLang="ko-KR" sz="3200" b="1" spc="-100" dirty="0">
                  <a:solidFill>
                    <a:schemeClr val="tx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2,096,270</a:t>
              </a:r>
              <a:r>
                <a:rPr lang="ko-KR" altLang="en-US" sz="3200" b="1" spc="-100" dirty="0">
                  <a:solidFill>
                    <a:schemeClr val="tx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원 </a:t>
              </a:r>
              <a:r>
                <a:rPr lang="en-US" altLang="ko-KR" sz="2800" b="1" spc="-100" dirty="0">
                  <a:solidFill>
                    <a:schemeClr val="tx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( </a:t>
              </a:r>
              <a:r>
                <a:rPr lang="ko-KR" altLang="en-US" sz="2800" b="1" spc="-100" dirty="0">
                  <a:solidFill>
                    <a:schemeClr val="tx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주 </a:t>
              </a:r>
              <a:r>
                <a:rPr lang="en-US" altLang="ko-KR" sz="2800" b="1" spc="-100" dirty="0">
                  <a:solidFill>
                    <a:schemeClr val="tx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40</a:t>
              </a:r>
              <a:r>
                <a:rPr lang="ko-KR" altLang="en-US" sz="2800" b="1" spc="-100" dirty="0">
                  <a:solidFill>
                    <a:schemeClr val="tx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시간</a:t>
              </a:r>
              <a:r>
                <a:rPr lang="en-US" altLang="ko-KR" sz="2800" b="1" spc="-100" dirty="0">
                  <a:solidFill>
                    <a:schemeClr val="tx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, </a:t>
              </a:r>
              <a:r>
                <a:rPr lang="ko-KR" altLang="en-US" sz="2800" b="1" spc="-100" dirty="0">
                  <a:solidFill>
                    <a:schemeClr val="tx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월 </a:t>
              </a:r>
              <a:r>
                <a:rPr lang="en-US" altLang="ko-KR" sz="2800" b="1" spc="-100" dirty="0">
                  <a:solidFill>
                    <a:schemeClr val="tx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209</a:t>
              </a:r>
              <a:r>
                <a:rPr lang="ko-KR" altLang="en-US" sz="2800" b="1" spc="-100" dirty="0">
                  <a:solidFill>
                    <a:schemeClr val="tx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시간 주휴수당 포함 </a:t>
              </a:r>
              <a:r>
                <a:rPr lang="en-US" altLang="ko-KR" sz="2800" b="1" spc="-100" dirty="0">
                  <a:solidFill>
                    <a:schemeClr val="tx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)</a:t>
              </a:r>
              <a:endParaRPr lang="ko-KR" altLang="en-US" sz="3200" b="1" spc="-10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6" name="이등변 삼각형 15">
              <a:extLst>
                <a:ext uri="{FF2B5EF4-FFF2-40B4-BE49-F238E27FC236}">
                  <a16:creationId xmlns:a16="http://schemas.microsoft.com/office/drawing/2014/main" id="{3588E8C1-DB9C-40E9-A1A6-2CA159E15092}"/>
                </a:ext>
              </a:extLst>
            </p:cNvPr>
            <p:cNvSpPr/>
            <p:nvPr/>
          </p:nvSpPr>
          <p:spPr>
            <a:xfrm rot="16200000">
              <a:off x="4568173" y="654233"/>
              <a:ext cx="421200" cy="127742"/>
            </a:xfrm>
            <a:prstGeom prst="triangle">
              <a:avLst/>
            </a:prstGeom>
            <a:solidFill>
              <a:srgbClr val="36A9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 b="1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3087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타원 10"/>
          <p:cNvSpPr/>
          <p:nvPr/>
        </p:nvSpPr>
        <p:spPr>
          <a:xfrm>
            <a:off x="9163124" y="614094"/>
            <a:ext cx="1147598" cy="1175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267" name="Picture 3" descr="D:\01.프로젝트-SUM\[프로젝트]취업지원센터\18.표준교안ppt제작\png저장\2-1_2차시\06-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446" y="212983"/>
            <a:ext cx="755904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직사각형 21"/>
          <p:cNvSpPr/>
          <p:nvPr/>
        </p:nvSpPr>
        <p:spPr>
          <a:xfrm>
            <a:off x="1602284" y="209880"/>
            <a:ext cx="7130865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latin typeface="HY견고딕" panose="02030600000101010101" pitchFamily="18" charset="-127"/>
                <a:ea typeface="HY견고딕" panose="02030600000101010101" pitchFamily="18" charset="-127"/>
              </a:rPr>
              <a:t>임금명세서 </a:t>
            </a:r>
            <a:r>
              <a:rPr lang="en-US" altLang="ko-KR" sz="2400" spc="-300" dirty="0">
                <a:latin typeface="HY견고딕" panose="02030600000101010101" pitchFamily="18" charset="-127"/>
                <a:ea typeface="HY견고딕" panose="02030600000101010101" pitchFamily="18" charset="-127"/>
              </a:rPr>
              <a:t>(2021. 11. 19.  </a:t>
            </a:r>
            <a:r>
              <a:rPr lang="ko-KR" altLang="en-US" sz="2400" spc="-300" dirty="0">
                <a:latin typeface="HY견고딕" panose="02030600000101010101" pitchFamily="18" charset="-127"/>
                <a:ea typeface="HY견고딕" panose="02030600000101010101" pitchFamily="18" charset="-127"/>
              </a:rPr>
              <a:t>시행</a:t>
            </a:r>
            <a:r>
              <a:rPr lang="en-US" altLang="ko-KR" sz="2400" spc="-300" dirty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spc="-300" dirty="0">
                <a:latin typeface="HY견고딕" panose="02030600000101010101" pitchFamily="18" charset="-127"/>
                <a:ea typeface="HY견고딕" panose="02030600000101010101" pitchFamily="18" charset="-127"/>
              </a:rPr>
              <a:t> 교부 의무화</a:t>
            </a:r>
            <a:r>
              <a:rPr lang="en-US" altLang="ko-KR" sz="2400" spc="-300" dirty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4600" spc="-3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F44E45C9-CBB3-47AB-8A5C-77719D2578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4811" y="4379742"/>
            <a:ext cx="4090243" cy="2418577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AB63B7F1-EBC4-4150-B34A-0FD8317A2E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678" y="1116335"/>
            <a:ext cx="5828118" cy="6408712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AFECD916-2368-4749-B24D-6DF889C22C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4812" y="1415055"/>
            <a:ext cx="4090243" cy="286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684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01.프로젝트-SUM\[프로젝트]취업지원센터\18.표준교안ppt제작\png저장\2-1_1차시\45-1.png">
            <a:extLst>
              <a:ext uri="{FF2B5EF4-FFF2-40B4-BE49-F238E27FC236}">
                <a16:creationId xmlns:a16="http://schemas.microsoft.com/office/drawing/2014/main" id="{5BE68639-51A4-6269-A192-A8D5E80E8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64" y="900311"/>
            <a:ext cx="1694688" cy="163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0D0718DD-6FF5-4E75-616F-F487893EF728}"/>
              </a:ext>
            </a:extLst>
          </p:cNvPr>
          <p:cNvSpPr/>
          <p:nvPr/>
        </p:nvSpPr>
        <p:spPr>
          <a:xfrm>
            <a:off x="8443044" y="689434"/>
            <a:ext cx="2076450" cy="421754"/>
          </a:xfrm>
          <a:prstGeom prst="rect">
            <a:avLst/>
          </a:prstGeom>
          <a:solidFill>
            <a:srgbClr val="1860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r>
              <a:rPr lang="ko-KR" altLang="en-US" sz="2400" spc="-15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기초 노동법</a:t>
            </a:r>
            <a:endParaRPr lang="ko-KR" altLang="en-US" sz="2400" spc="-150" dirty="0">
              <a:solidFill>
                <a:srgbClr val="FFED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A6AF837A-5BE3-2FED-35EF-712AD73F0FCB}"/>
              </a:ext>
            </a:extLst>
          </p:cNvPr>
          <p:cNvSpPr/>
          <p:nvPr/>
        </p:nvSpPr>
        <p:spPr>
          <a:xfrm>
            <a:off x="1369508" y="2812546"/>
            <a:ext cx="8678979" cy="1938992"/>
          </a:xfrm>
          <a:prstGeom prst="rect">
            <a:avLst/>
          </a:prstGeom>
        </p:spPr>
        <p:txBody>
          <a:bodyPr wrap="none" anchor="t" anchorCtr="0">
            <a:spAutoFit/>
          </a:bodyPr>
          <a:lstStyle/>
          <a:p>
            <a:r>
              <a:rPr lang="ko-KR" altLang="en-US" sz="4000" spc="-300" dirty="0">
                <a:solidFill>
                  <a:srgbClr val="00489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청소년노동자는 임금명세서를 교부하지 </a:t>
            </a:r>
            <a:endParaRPr lang="en-US" altLang="ko-KR" sz="4000" spc="-300" dirty="0">
              <a:solidFill>
                <a:srgbClr val="004899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sz="4000" spc="-300" dirty="0">
                <a:solidFill>
                  <a:srgbClr val="00489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않아도 된다</a:t>
            </a:r>
            <a:r>
              <a:rPr lang="en-US" altLang="ko-KR" sz="4000" spc="-300" dirty="0">
                <a:solidFill>
                  <a:srgbClr val="00489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endParaRPr lang="ko-KR" altLang="en-US" sz="4000" spc="-300" dirty="0">
              <a:solidFill>
                <a:srgbClr val="004899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6" name="Picture 4" descr="D:\01.프로젝트-SUM\[프로젝트]취업지원센터\18.표준교안ppt제작\png저장\2-1_1차시\46-2.png">
            <a:extLst>
              <a:ext uri="{FF2B5EF4-FFF2-40B4-BE49-F238E27FC236}">
                <a16:creationId xmlns:a16="http://schemas.microsoft.com/office/drawing/2014/main" id="{28DD474C-E0F9-20A1-D534-865846948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628" y="4243661"/>
            <a:ext cx="1487424" cy="157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B43588-45AF-5DE2-547D-5B19BFD28A86}"/>
              </a:ext>
            </a:extLst>
          </p:cNvPr>
          <p:cNvSpPr txBox="1"/>
          <p:nvPr/>
        </p:nvSpPr>
        <p:spPr>
          <a:xfrm>
            <a:off x="977844" y="6163943"/>
            <a:ext cx="89289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b="0" i="0" dirty="0">
                <a:solidFill>
                  <a:srgbClr val="444444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임금명세서 교부 의무를 위반한 사용자에게는 </a:t>
            </a:r>
            <a:r>
              <a:rPr lang="en-US" altLang="ko-KR" b="0" i="0" dirty="0">
                <a:solidFill>
                  <a:srgbClr val="444444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500</a:t>
            </a:r>
            <a:r>
              <a:rPr lang="ko-KR" altLang="en-US" b="0" i="0" dirty="0">
                <a:solidFill>
                  <a:srgbClr val="444444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만원 이하의 과태료를 부과</a:t>
            </a:r>
            <a:r>
              <a:rPr lang="en-US" altLang="ko-KR" b="0" i="0" dirty="0">
                <a:solidFill>
                  <a:srgbClr val="444444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b="0" i="0" dirty="0">
                <a:solidFill>
                  <a:srgbClr val="444444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근로기준법 제</a:t>
            </a:r>
            <a:r>
              <a:rPr lang="en-US" altLang="ko-KR" b="0" i="0" dirty="0">
                <a:solidFill>
                  <a:srgbClr val="444444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116</a:t>
            </a:r>
            <a:r>
              <a:rPr lang="ko-KR" altLang="en-US" b="0" i="0" dirty="0">
                <a:solidFill>
                  <a:srgbClr val="444444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조제</a:t>
            </a:r>
            <a:r>
              <a:rPr lang="en-US" altLang="ko-KR" b="0" i="0" dirty="0">
                <a:solidFill>
                  <a:srgbClr val="444444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ko-KR" altLang="en-US" b="0" i="0" dirty="0">
                <a:solidFill>
                  <a:srgbClr val="444444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항</a:t>
            </a:r>
            <a:r>
              <a:rPr lang="en-US" altLang="ko-KR" b="0" i="0" dirty="0">
                <a:solidFill>
                  <a:srgbClr val="444444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6335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>
          <a:xfrm>
            <a:off x="1962324" y="507504"/>
            <a:ext cx="8734251" cy="421754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1620000" bIns="0" rtlCol="0" anchor="ctr"/>
          <a:lstStyle/>
          <a:p>
            <a:pPr algn="r"/>
            <a:r>
              <a:rPr lang="ko-KR" altLang="en-US" sz="2400" spc="-150" dirty="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임금체불 해결방안</a:t>
            </a:r>
            <a:endParaRPr lang="ko-KR" altLang="en-US" sz="1800" spc="-150" dirty="0">
              <a:solidFill>
                <a:srgbClr val="FFED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9163124" y="614094"/>
            <a:ext cx="1147598" cy="1175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1267" name="Picture 3" descr="D:\01.프로젝트-SUM\[프로젝트]취업지원센터\18.표준교안ppt제작\png저장\2-1_2차시\06-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446" y="212983"/>
            <a:ext cx="755904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직사각형 21"/>
          <p:cNvSpPr/>
          <p:nvPr/>
        </p:nvSpPr>
        <p:spPr>
          <a:xfrm>
            <a:off x="301948" y="281955"/>
            <a:ext cx="1143648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en-US" altLang="ko-KR" sz="46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Q&amp;A</a:t>
            </a:r>
            <a:endParaRPr lang="ko-KR" altLang="en-US" sz="4600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4339" name="Picture 3" descr="D:\01.프로젝트-SUM\[프로젝트]취업지원센터\18.표준교안ppt제작\png저장\2-1_2차시\08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394" y="1514475"/>
            <a:ext cx="1499616" cy="74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직사각형 13"/>
          <p:cNvSpPr>
            <a:spLocks/>
          </p:cNvSpPr>
          <p:nvPr/>
        </p:nvSpPr>
        <p:spPr>
          <a:xfrm>
            <a:off x="1192244" y="2248662"/>
            <a:ext cx="1663916" cy="821414"/>
          </a:xfrm>
          <a:prstGeom prst="rect">
            <a:avLst/>
          </a:prstGeom>
          <a:ln w="19050">
            <a:solidFill>
              <a:srgbClr val="212146"/>
            </a:solidFill>
          </a:ln>
        </p:spPr>
        <p:txBody>
          <a:bodyPr wrap="none" lIns="108000" tIns="0" rIns="108000" anchor="ctr" anchorCtr="0">
            <a:noAutofit/>
          </a:bodyPr>
          <a:lstStyle/>
          <a:p>
            <a:pPr algn="ctr"/>
            <a:r>
              <a:rPr lang="ko-KR" altLang="en-US" sz="3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질   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79737" y="2340471"/>
            <a:ext cx="7045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3600" spc="-2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청소년도  최저임금을  적용 받나요</a:t>
            </a:r>
            <a:r>
              <a:rPr lang="en-US" altLang="ko-KR" sz="3600" spc="-2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9674" y="3752850"/>
            <a:ext cx="8353425" cy="1552574"/>
          </a:xfrm>
          <a:prstGeom prst="roundRect">
            <a:avLst>
              <a:gd name="adj" fmla="val 6238"/>
            </a:avLst>
          </a:prstGeom>
          <a:solidFill>
            <a:srgbClr val="7C7B7B"/>
          </a:solidFill>
        </p:spPr>
        <p:txBody>
          <a:bodyPr wrap="none" lIns="0" rIns="0" bIns="0" rtlCol="0" anchor="ctr" anchorCtr="0">
            <a:noAutofit/>
          </a:bodyPr>
          <a:lstStyle/>
          <a:p>
            <a:pPr algn="ctr">
              <a:spcAft>
                <a:spcPts val="500"/>
              </a:spcAft>
            </a:pPr>
            <a:r>
              <a:rPr lang="ko-KR" altLang="en-US" sz="2800" spc="-2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청소년도 성인과 동일하게  최저임금을 </a:t>
            </a:r>
            <a:r>
              <a:rPr lang="ko-KR" altLang="en-US" sz="2800" spc="-200" dirty="0" err="1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적용받아요</a:t>
            </a:r>
            <a:r>
              <a:rPr lang="en-US" altLang="ko-KR" sz="2800" spc="-2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 algn="ctr">
              <a:spcAft>
                <a:spcPts val="500"/>
              </a:spcAft>
            </a:pPr>
            <a:r>
              <a:rPr lang="en-US" altLang="ko-KR" sz="2800" b="1" spc="-20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r>
              <a:rPr lang="en-US" altLang="ko-KR" sz="3600" b="1" spc="-20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2025</a:t>
            </a:r>
            <a:r>
              <a:rPr lang="ko-KR" altLang="en-US" sz="3600" b="1" spc="-20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 </a:t>
            </a:r>
            <a:r>
              <a:rPr lang="en-US" altLang="ko-KR" sz="3600" b="1" spc="-20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10,030</a:t>
            </a:r>
            <a:r>
              <a:rPr lang="ko-KR" altLang="en-US" sz="3600" b="1" spc="-20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원</a:t>
            </a:r>
            <a:endParaRPr lang="en-US" altLang="ko-KR" sz="3600" b="1" spc="-200" dirty="0">
              <a:solidFill>
                <a:srgbClr val="FFFF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32DB0B-048E-471F-B02C-B6FCB5B6DBD8}"/>
              </a:ext>
            </a:extLst>
          </p:cNvPr>
          <p:cNvSpPr txBox="1"/>
          <p:nvPr/>
        </p:nvSpPr>
        <p:spPr>
          <a:xfrm>
            <a:off x="4410596" y="5403197"/>
            <a:ext cx="2808312" cy="1336550"/>
          </a:xfrm>
          <a:prstGeom prst="roundRect">
            <a:avLst>
              <a:gd name="adj" fmla="val 6238"/>
            </a:avLst>
          </a:prstGeom>
          <a:solidFill>
            <a:srgbClr val="7C7B7B"/>
          </a:solidFill>
        </p:spPr>
        <p:txBody>
          <a:bodyPr wrap="none" lIns="0" rIns="0" bIns="0" rtlCol="0" anchor="ctr" anchorCtr="0">
            <a:noAutofit/>
          </a:bodyPr>
          <a:lstStyle/>
          <a:p>
            <a:pPr algn="ctr">
              <a:spcAft>
                <a:spcPts val="500"/>
              </a:spcAft>
            </a:pPr>
            <a:r>
              <a:rPr lang="ko-KR" altLang="en-US" sz="2800" spc="-2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주휴수당 포함</a:t>
            </a:r>
            <a:endParaRPr lang="en-US" altLang="ko-KR" sz="2800" spc="-2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>
              <a:spcAft>
                <a:spcPts val="500"/>
              </a:spcAft>
            </a:pPr>
            <a:r>
              <a:rPr lang="en-US" altLang="ko-KR" sz="3600" b="1" spc="-20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12,036</a:t>
            </a:r>
            <a:r>
              <a:rPr lang="ko-KR" altLang="en-US" sz="3600" b="1" spc="-20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원 </a:t>
            </a:r>
            <a:r>
              <a:rPr lang="ko-KR" altLang="en-US" sz="2400" b="1" spc="-20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이상</a:t>
            </a:r>
            <a:endParaRPr lang="en-US" altLang="ko-KR" sz="3600" b="1" spc="-200" dirty="0">
              <a:solidFill>
                <a:srgbClr val="FFFF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0571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>
          <a:xfrm>
            <a:off x="7130626" y="507504"/>
            <a:ext cx="3565949" cy="421754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ko-KR" altLang="en-US" sz="1800" spc="-100" dirty="0">
              <a:solidFill>
                <a:srgbClr val="FFED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이등변 삼각형 2"/>
          <p:cNvSpPr/>
          <p:nvPr/>
        </p:nvSpPr>
        <p:spPr>
          <a:xfrm rot="16200000">
            <a:off x="6856155" y="654233"/>
            <a:ext cx="421200" cy="127742"/>
          </a:xfrm>
          <a:prstGeom prst="triangle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9163124" y="614094"/>
            <a:ext cx="1147598" cy="1175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1267" name="Picture 3" descr="D:\01.프로젝트-SUM\[프로젝트]취업지원센터\18.표준교안ppt제작\png저장\2-1_2차시\06-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446" y="212983"/>
            <a:ext cx="755904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직사각형 21"/>
          <p:cNvSpPr/>
          <p:nvPr/>
        </p:nvSpPr>
        <p:spPr>
          <a:xfrm>
            <a:off x="1523556" y="281955"/>
            <a:ext cx="5322678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pPr algn="ctr"/>
            <a:r>
              <a:rPr lang="ko-KR" altLang="en-US" sz="4600" spc="-30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최저임금제도의 의미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4614" y="1524000"/>
            <a:ext cx="9251251" cy="1225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ko-KR" altLang="en-US" sz="3600" spc="-2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최저임금제도는 왜 필요한가요</a:t>
            </a:r>
            <a:r>
              <a:rPr lang="en-US" altLang="ko-KR" sz="3600" spc="-2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</a:p>
          <a:p>
            <a:pPr algn="ctr">
              <a:spcAft>
                <a:spcPts val="200"/>
              </a:spcAft>
            </a:pPr>
            <a:r>
              <a:rPr lang="ko-KR" altLang="en-US" sz="3600" spc="-2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최저임금 제도가 없다면 어떤 일이 벌어질까요</a:t>
            </a:r>
            <a:r>
              <a:rPr lang="en-US" altLang="ko-KR" sz="3600" spc="-2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  <a:endParaRPr lang="ko-KR" altLang="en-US" sz="3600" spc="-2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82204" y="2916535"/>
            <a:ext cx="9721080" cy="197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18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국가가 노</a:t>
            </a:r>
            <a:r>
              <a:rPr lang="en-US" altLang="ko-KR" sz="18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·</a:t>
            </a:r>
            <a:r>
              <a:rPr lang="ko-KR" altLang="en-US" sz="18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사간의 임금 결정과정에 개입하여 임금의 최저수준을 정하고</a:t>
            </a:r>
            <a:r>
              <a:rPr lang="en-US" altLang="ko-KR" sz="18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</a:p>
          <a:p>
            <a:pPr>
              <a:spcAft>
                <a:spcPts val="300"/>
              </a:spcAft>
            </a:pPr>
            <a:r>
              <a:rPr lang="ko-KR" altLang="en-US" sz="18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사용자에게 이 수준 이상의 임금을 지급하도록 법으로 강제함으로써</a:t>
            </a:r>
          </a:p>
          <a:p>
            <a:pPr>
              <a:spcAft>
                <a:spcPts val="300"/>
              </a:spcAft>
            </a:pPr>
            <a:r>
              <a:rPr lang="ko-KR" altLang="en-US" sz="18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저임금 노동자를 보호하는 제도</a:t>
            </a:r>
            <a:r>
              <a:rPr lang="en-US" altLang="ko-KR" sz="18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</a:p>
          <a:p>
            <a:pPr>
              <a:spcAft>
                <a:spcPts val="300"/>
              </a:spcAft>
            </a:pPr>
            <a:r>
              <a:rPr lang="ko-KR" altLang="en-US" sz="18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최저수준의 임금을 정하는 것이 목적이 아닌</a:t>
            </a:r>
            <a:r>
              <a:rPr lang="en-US" altLang="ko-KR" sz="18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</a:p>
          <a:p>
            <a:pPr>
              <a:spcAft>
                <a:spcPts val="300"/>
              </a:spcAft>
            </a:pPr>
            <a:endParaRPr lang="en-US" altLang="ko-KR" sz="1800" spc="-17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300"/>
              </a:spcAft>
            </a:pPr>
            <a:r>
              <a:rPr lang="ko-KR" altLang="en-US" spc="-17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노동자의 생활안전과 노동력의 질적 향상을 꾀할 수 있도록 하는 것이 법의 취지</a:t>
            </a:r>
            <a:endParaRPr lang="en-US" altLang="ko-KR" spc="-170" dirty="0">
              <a:solidFill>
                <a:srgbClr val="E8424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82204" y="5060557"/>
            <a:ext cx="9428518" cy="1192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최저임금법 제</a:t>
            </a:r>
            <a:r>
              <a:rPr lang="en-US" altLang="ko-KR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조는 “노동자에 대하여 임금의 최저수준을 보장하여 노동자의 생활안정과</a:t>
            </a:r>
          </a:p>
          <a:p>
            <a:pPr>
              <a:spcAft>
                <a:spcPts val="300"/>
              </a:spcAft>
            </a:pPr>
            <a:r>
              <a:rPr lang="ko-KR" altLang="en-US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노동력의 질적 향상을 꾀함으로써 국민경제의 건전한 발전에 이바지하게 함”을 목적으로 함</a:t>
            </a:r>
            <a:r>
              <a:rPr lang="en-US" altLang="ko-KR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</a:p>
          <a:p>
            <a:pPr>
              <a:spcAft>
                <a:spcPts val="300"/>
              </a:spcAft>
            </a:pPr>
            <a:r>
              <a:rPr lang="en-US" altLang="ko-KR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※ </a:t>
            </a:r>
            <a:r>
              <a:rPr lang="ko-KR" altLang="en-US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「헌법」 제</a:t>
            </a:r>
            <a:r>
              <a:rPr lang="en-US" altLang="ko-KR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32</a:t>
            </a:r>
            <a:r>
              <a:rPr lang="ko-KR" altLang="en-US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조제</a:t>
            </a:r>
            <a:r>
              <a:rPr lang="en-US" altLang="ko-KR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항에 </a:t>
            </a:r>
            <a:r>
              <a:rPr lang="en-US" altLang="ko-KR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"</a:t>
            </a:r>
            <a:r>
              <a:rPr lang="ko-KR" altLang="en-US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국가는 </a:t>
            </a:r>
            <a:r>
              <a:rPr lang="ko-KR" altLang="en-US" sz="1600" spc="-17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사회적ㆍ경제적</a:t>
            </a:r>
            <a:r>
              <a:rPr lang="ko-KR" altLang="en-US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방법으로 근로자의 고용 증진과 적정임금의 보장에</a:t>
            </a:r>
          </a:p>
          <a:p>
            <a:pPr>
              <a:spcAft>
                <a:spcPts val="300"/>
              </a:spcAft>
            </a:pPr>
            <a:r>
              <a:rPr lang="ko-KR" altLang="en-US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노력하여야 하며</a:t>
            </a:r>
            <a:r>
              <a:rPr lang="en-US" altLang="ko-KR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법률이 정하는 바에 의하여 최저임금제를 시행하여야 한다</a:t>
            </a:r>
            <a:r>
              <a:rPr lang="en-US" altLang="ko-KR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."</a:t>
            </a:r>
            <a:r>
              <a:rPr lang="ko-KR" altLang="en-US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고 규정 </a:t>
            </a:r>
            <a:r>
              <a:rPr lang="en-US" altLang="ko-KR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 ’87. 10</a:t>
            </a:r>
            <a:r>
              <a:rPr lang="ko-KR" altLang="en-US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월 </a:t>
            </a:r>
            <a:r>
              <a:rPr lang="en-US" altLang="ko-KR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en-US" altLang="ko-KR" sz="1600" spc="-170" dirty="0">
              <a:solidFill>
                <a:srgbClr val="E8424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4252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>
          <a:xfrm>
            <a:off x="7130626" y="507504"/>
            <a:ext cx="3565949" cy="421754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ko-KR" altLang="en-US" sz="1800" spc="-100" dirty="0">
              <a:solidFill>
                <a:srgbClr val="FFED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이등변 삼각형 2"/>
          <p:cNvSpPr/>
          <p:nvPr/>
        </p:nvSpPr>
        <p:spPr>
          <a:xfrm rot="16200000">
            <a:off x="6856155" y="654233"/>
            <a:ext cx="421200" cy="127742"/>
          </a:xfrm>
          <a:prstGeom prst="triangle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9163124" y="614094"/>
            <a:ext cx="1147598" cy="1175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1267" name="Picture 3" descr="D:\01.프로젝트-SUM\[프로젝트]취업지원센터\18.표준교안ppt제작\png저장\2-1_2차시\06-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446" y="212983"/>
            <a:ext cx="755904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1719924" y="281955"/>
            <a:ext cx="4929942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pPr algn="ctr"/>
            <a:r>
              <a:rPr lang="ko-KR" altLang="en-US" sz="4600" spc="-30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최저임금 적용 범위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33079" y="1936998"/>
            <a:ext cx="91480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ko-KR" altLang="en-US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노동자 </a:t>
            </a:r>
            <a:r>
              <a:rPr lang="en-US" altLang="ko-KR" sz="3200" spc="-22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     ) </a:t>
            </a:r>
            <a:r>
              <a:rPr lang="ko-KR" altLang="en-US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명 이상인 모든 사업 또는 사업장에 적용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42244" y="2571353"/>
            <a:ext cx="9289033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다만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동거하는 친족만을 사용하는 사업과 가사사용인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선원법을 </a:t>
            </a:r>
            <a:endParaRPr lang="en-US" altLang="ko-KR" sz="2400" spc="-17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300"/>
              </a:spcAft>
            </a:pPr>
            <a:r>
              <a:rPr lang="ko-KR" altLang="en-US" sz="2400" spc="-17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적용받는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선원과 선원을 사용하는 선박 소유자에게는 적용되지 않는다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)</a:t>
            </a:r>
            <a:endParaRPr lang="en-US" altLang="ko-KR" sz="2400" spc="-170" dirty="0">
              <a:solidFill>
                <a:srgbClr val="E8424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40804" y="3886200"/>
            <a:ext cx="54428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ko-KR" altLang="en-US" sz="28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근로기준법상 노동자이면 모두 적용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48529" y="4501505"/>
            <a:ext cx="8348760" cy="1646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정규직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·</a:t>
            </a:r>
            <a:r>
              <a:rPr lang="ko-KR" altLang="en-US" sz="2400" spc="-17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비정규직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파트타임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아르바이트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청소년노동자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</a:p>
          <a:p>
            <a:pPr>
              <a:spcAft>
                <a:spcPts val="300"/>
              </a:spcAft>
            </a:pP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임시직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·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일용직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·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시간제노동자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외국인노동자 등</a:t>
            </a:r>
            <a:b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다만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정신 또는 신체장애로 노동능력이 현저히 낮아 </a:t>
            </a:r>
          </a:p>
          <a:p>
            <a:pPr>
              <a:spcAft>
                <a:spcPts val="300"/>
              </a:spcAft>
            </a:pP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고용노동부장관의 적용제외 인가를 받은 자는 적용되지 않는다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)</a:t>
            </a:r>
            <a:endParaRPr lang="en-US" altLang="ko-KR" sz="2400" spc="-170" dirty="0">
              <a:solidFill>
                <a:srgbClr val="E8424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6" name="오각형 15"/>
          <p:cNvSpPr/>
          <p:nvPr/>
        </p:nvSpPr>
        <p:spPr>
          <a:xfrm rot="20708375">
            <a:off x="888354" y="1988103"/>
            <a:ext cx="666924" cy="432048"/>
          </a:xfrm>
          <a:prstGeom prst="homePlate">
            <a:avLst>
              <a:gd name="adj" fmla="val 38977"/>
            </a:avLst>
          </a:prstGeom>
          <a:solidFill>
            <a:srgbClr val="ED6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ko-KR" sz="2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\</a:t>
            </a:r>
            <a:endParaRPr lang="ko-KR" altLang="en-US" sz="28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7" name="오각형 16"/>
          <p:cNvSpPr/>
          <p:nvPr/>
        </p:nvSpPr>
        <p:spPr>
          <a:xfrm rot="20708375">
            <a:off x="888355" y="3899075"/>
            <a:ext cx="666924" cy="432048"/>
          </a:xfrm>
          <a:prstGeom prst="homePlate">
            <a:avLst>
              <a:gd name="adj" fmla="val 38977"/>
            </a:avLst>
          </a:prstGeom>
          <a:solidFill>
            <a:srgbClr val="ED6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ko-KR" sz="2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\</a:t>
            </a:r>
            <a:endParaRPr lang="ko-KR" altLang="en-US" sz="28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FB2C27-CBE5-4B31-80F9-88434C2EB493}"/>
              </a:ext>
            </a:extLst>
          </p:cNvPr>
          <p:cNvSpPr txBox="1"/>
          <p:nvPr/>
        </p:nvSpPr>
        <p:spPr>
          <a:xfrm>
            <a:off x="2970436" y="1980431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endParaRPr lang="ko-KR" altLang="en-US" sz="2800" b="1" dirty="0">
              <a:solidFill>
                <a:srgbClr val="E8424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69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선원 이미지 (출처: 프리픽)">
            <a:extLst>
              <a:ext uri="{FF2B5EF4-FFF2-40B4-BE49-F238E27FC236}">
                <a16:creationId xmlns:a16="http://schemas.microsoft.com/office/drawing/2014/main" id="{1FC64B86-1284-47D3-8D54-5374BA296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708" y="2214288"/>
            <a:ext cx="4894221" cy="404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E2FA2B-EEB6-493E-A690-DAC193995227}"/>
              </a:ext>
            </a:extLst>
          </p:cNvPr>
          <p:cNvSpPr txBox="1"/>
          <p:nvPr/>
        </p:nvSpPr>
        <p:spPr>
          <a:xfrm>
            <a:off x="522163" y="1332359"/>
            <a:ext cx="9790765" cy="1001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3600" b="0" i="0" dirty="0">
                <a:solidFill>
                  <a:srgbClr val="1E1E1E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2024 </a:t>
            </a:r>
            <a:r>
              <a:rPr lang="ko-KR" altLang="en-US" sz="3600" b="0" i="0" dirty="0">
                <a:solidFill>
                  <a:srgbClr val="1E1E1E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선원 최저임금 월 </a:t>
            </a:r>
            <a:r>
              <a:rPr lang="en-US" altLang="ko-KR" sz="3600" b="0" i="0" dirty="0">
                <a:solidFill>
                  <a:srgbClr val="1E1E1E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261</a:t>
            </a:r>
            <a:r>
              <a:rPr lang="ko-KR" altLang="en-US" sz="3600" b="0" i="0" dirty="0">
                <a:solidFill>
                  <a:srgbClr val="1E1E1E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만 </a:t>
            </a:r>
            <a:r>
              <a:rPr lang="en-US" altLang="ko-KR" sz="3600" b="0" i="0" dirty="0">
                <a:solidFill>
                  <a:srgbClr val="1E1E1E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4</a:t>
            </a:r>
            <a:r>
              <a:rPr lang="ko-KR" altLang="en-US" sz="3600" b="0" i="0" dirty="0">
                <a:solidFill>
                  <a:srgbClr val="1E1E1E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천 </a:t>
            </a:r>
            <a:r>
              <a:rPr lang="en-US" altLang="ko-KR" sz="3600" b="0" i="0" dirty="0">
                <a:solidFill>
                  <a:srgbClr val="1E1E1E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810</a:t>
            </a:r>
            <a:r>
              <a:rPr lang="ko-KR" altLang="en-US" sz="3600" b="0" i="0" dirty="0">
                <a:solidFill>
                  <a:srgbClr val="1E1E1E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원</a:t>
            </a:r>
            <a:r>
              <a:rPr lang="en-US" altLang="ko-KR" sz="2000" b="0" i="0" dirty="0">
                <a:solidFill>
                  <a:srgbClr val="1E1E1E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(2.1%)</a:t>
            </a:r>
            <a:endParaRPr lang="ko-KR" altLang="en-US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50BE0DF-A065-4DBB-845C-8A6F0D204D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14" r="3918"/>
          <a:stretch/>
        </p:blipFill>
        <p:spPr>
          <a:xfrm>
            <a:off x="837954" y="2753596"/>
            <a:ext cx="4004690" cy="3480478"/>
          </a:xfrm>
          <a:prstGeom prst="plaqu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46873F-0AD2-48DE-BDA1-EE242E5D532F}"/>
              </a:ext>
            </a:extLst>
          </p:cNvPr>
          <p:cNvSpPr txBox="1"/>
          <p:nvPr/>
        </p:nvSpPr>
        <p:spPr>
          <a:xfrm>
            <a:off x="522164" y="6121537"/>
            <a:ext cx="10009112" cy="773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>
                <a:solidFill>
                  <a:srgbClr val="1E1E1E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어선원의 재해보상시 적용되는 통상임금 및 승선평균임금 산출을 위한 월 고정급의 최저액</a:t>
            </a:r>
            <a:r>
              <a:rPr lang="en-US" altLang="ko-KR" sz="1600" dirty="0">
                <a:solidFill>
                  <a:srgbClr val="1E1E1E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1600" dirty="0">
                <a:solidFill>
                  <a:srgbClr val="1E1E1E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월 </a:t>
            </a:r>
            <a:r>
              <a:rPr lang="en-US" altLang="ko-KR" sz="1400" b="1" i="0" dirty="0">
                <a:solidFill>
                  <a:srgbClr val="30303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3,090,290</a:t>
            </a:r>
            <a:r>
              <a:rPr lang="ko-KR" altLang="en-US" sz="1600" dirty="0">
                <a:solidFill>
                  <a:srgbClr val="1E1E1E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원</a:t>
            </a:r>
            <a:r>
              <a:rPr lang="en-US" altLang="ko-KR" sz="1600" dirty="0">
                <a:solidFill>
                  <a:srgbClr val="1E1E1E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ko-KR" altLang="en-US" sz="1600" dirty="0">
                <a:solidFill>
                  <a:srgbClr val="1E1E1E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어선원의 재해보상시 적용되는 승선평균임금</a:t>
            </a:r>
            <a:r>
              <a:rPr lang="en-US" altLang="ko-KR" sz="1600" dirty="0">
                <a:solidFill>
                  <a:srgbClr val="1E1E1E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1600" dirty="0">
                <a:solidFill>
                  <a:srgbClr val="1E1E1E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월 </a:t>
            </a:r>
            <a:r>
              <a:rPr lang="en-US" altLang="ko-KR" sz="1400" b="1" i="0" dirty="0">
                <a:solidFill>
                  <a:srgbClr val="30303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5,408,000</a:t>
            </a:r>
            <a:r>
              <a:rPr lang="ko-KR" altLang="en-US" sz="1600" dirty="0">
                <a:solidFill>
                  <a:srgbClr val="1E1E1E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원</a:t>
            </a:r>
            <a:r>
              <a:rPr lang="en-US" altLang="ko-KR" sz="1050" dirty="0">
                <a:solidFill>
                  <a:srgbClr val="1E1E1E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050" dirty="0">
                <a:solidFill>
                  <a:srgbClr val="1E1E1E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해양수산부 보도자료</a:t>
            </a:r>
            <a:r>
              <a:rPr lang="en-US" altLang="ko-KR" sz="1050" dirty="0">
                <a:solidFill>
                  <a:srgbClr val="1E1E1E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1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aphicFrame>
        <p:nvGraphicFramePr>
          <p:cNvPr id="7" name="표 6">
            <a:extLst>
              <a:ext uri="{FF2B5EF4-FFF2-40B4-BE49-F238E27FC236}">
                <a16:creationId xmlns:a16="http://schemas.microsoft.com/office/drawing/2014/main" id="{7B8D9865-CAC4-4807-B6E2-6AE9EBDFD6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6594745"/>
              </p:ext>
            </p:extLst>
          </p:nvPr>
        </p:nvGraphicFramePr>
        <p:xfrm>
          <a:off x="2034332" y="5640237"/>
          <a:ext cx="2191759" cy="280757"/>
        </p:xfrm>
        <a:graphic>
          <a:graphicData uri="http://schemas.openxmlformats.org/drawingml/2006/table">
            <a:tbl>
              <a:tblPr/>
              <a:tblGrid>
                <a:gridCol w="2191759">
                  <a:extLst>
                    <a:ext uri="{9D8B030D-6E8A-4147-A177-3AD203B41FA5}">
                      <a16:colId xmlns:a16="http://schemas.microsoft.com/office/drawing/2014/main" val="1760970954"/>
                    </a:ext>
                  </a:extLst>
                </a:gridCol>
              </a:tblGrid>
              <a:tr h="280757">
                <a:tc>
                  <a:txBody>
                    <a:bodyPr/>
                    <a:lstStyle/>
                    <a:p>
                      <a:pPr algn="l"/>
                      <a:r>
                        <a:rPr lang="ko-KR" altLang="en-US" sz="1100" dirty="0"/>
                        <a:t>일러스트 임성훈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0359438"/>
                  </a:ext>
                </a:extLst>
              </a:tr>
            </a:tbl>
          </a:graphicData>
        </a:graphic>
      </p:graphicFrame>
      <p:sp>
        <p:nvSpPr>
          <p:cNvPr id="9" name="Rectangle 1">
            <a:extLst>
              <a:ext uri="{FF2B5EF4-FFF2-40B4-BE49-F238E27FC236}">
                <a16:creationId xmlns:a16="http://schemas.microsoft.com/office/drawing/2014/main" id="{824414D1-A148-41F7-A081-D2EF74AF8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724" y="1259594"/>
            <a:ext cx="2435448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ko-KR" altLang="ko-KR" sz="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endParaRPr kumimoji="0" lang="ko-KR" altLang="ko-KR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422412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>
          <a:xfrm>
            <a:off x="7072936" y="507504"/>
            <a:ext cx="3623639" cy="421754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ko-KR" altLang="en-US" sz="1800" spc="-100" dirty="0">
              <a:solidFill>
                <a:srgbClr val="FFED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이등변 삼각형 2"/>
          <p:cNvSpPr/>
          <p:nvPr/>
        </p:nvSpPr>
        <p:spPr>
          <a:xfrm rot="16200000">
            <a:off x="6855122" y="653199"/>
            <a:ext cx="421200" cy="129809"/>
          </a:xfrm>
          <a:prstGeom prst="triangle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9144558" y="614094"/>
            <a:ext cx="1166164" cy="1175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1267" name="Picture 3" descr="D:\01.프로젝트-SUM\[프로젝트]취업지원센터\18.표준교안ppt제작\png저장\2-1_2차시\06-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217" y="212983"/>
            <a:ext cx="768133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직사각형 21"/>
          <p:cNvSpPr/>
          <p:nvPr/>
        </p:nvSpPr>
        <p:spPr>
          <a:xfrm>
            <a:off x="1514398" y="281955"/>
            <a:ext cx="5257297" cy="808428"/>
          </a:xfrm>
          <a:prstGeom prst="rect">
            <a:avLst/>
          </a:prstGeom>
        </p:spPr>
        <p:txBody>
          <a:bodyPr wrap="square" lIns="99569" tIns="49785" rIns="99569" bIns="49785">
            <a:spAutoFit/>
          </a:bodyPr>
          <a:lstStyle/>
          <a:p>
            <a:pPr algn="ctr"/>
            <a:r>
              <a:rPr lang="ko-KR" altLang="en-US" sz="4600" spc="-30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최저임금 </a:t>
            </a:r>
            <a:r>
              <a:rPr lang="en-US" altLang="ko-KR" sz="4600" spc="-30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90% </a:t>
            </a:r>
            <a:r>
              <a:rPr lang="ko-KR" altLang="en-US" sz="4600" spc="-30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적용</a:t>
            </a:r>
            <a:r>
              <a:rPr lang="en-US" altLang="ko-KR" sz="4600" spc="-30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  <a:endParaRPr lang="ko-KR" altLang="en-US" sz="4600" spc="-300" dirty="0">
              <a:solidFill>
                <a:srgbClr val="36A9E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22411" y="1836301"/>
            <a:ext cx="3400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ko-KR" altLang="en-US" sz="2800" spc="-22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수습사용중에</a:t>
            </a:r>
            <a:r>
              <a:rPr lang="ko-KR" altLang="en-US" sz="28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있는 자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62441" y="3060551"/>
            <a:ext cx="739046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(1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미만으로 근로계약을 체결한 경우 제외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로서</a:t>
            </a:r>
          </a:p>
          <a:p>
            <a:pPr algn="ctr">
              <a:spcAft>
                <a:spcPts val="800"/>
              </a:spcAft>
            </a:pP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수습을 시작한 날부터 </a:t>
            </a:r>
            <a:r>
              <a:rPr lang="en-US" altLang="ko-KR" sz="2400" spc="-17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2400" spc="-17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개월 이내인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노동자는</a:t>
            </a:r>
          </a:p>
          <a:p>
            <a:pPr algn="ctr">
              <a:spcAft>
                <a:spcPts val="800"/>
              </a:spcAft>
            </a:pPr>
            <a:r>
              <a:rPr lang="ko-KR" altLang="en-US" sz="2400" spc="-17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최저임금액의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10%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를 감액하여 지급할 수 있다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 algn="ctr">
              <a:spcAft>
                <a:spcPts val="800"/>
              </a:spcAft>
            </a:pP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최저임금법 제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5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조 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항 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188" y="5895688"/>
            <a:ext cx="9572534" cy="7735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altLang="ko-KR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다만</a:t>
            </a:r>
            <a:r>
              <a:rPr lang="en-US" altLang="ko-KR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600" spc="-17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단순노무업무</a:t>
            </a:r>
            <a:r>
              <a:rPr lang="ko-KR" altLang="en-US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로 고용노동부장관이 정하여 고시한 직종에 종사하는  근로자 </a:t>
            </a:r>
            <a:r>
              <a:rPr lang="en-US" altLang="ko-KR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한국표준직업분류상 대분류</a:t>
            </a:r>
            <a:r>
              <a:rPr lang="en-US" altLang="ko-KR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9 &lt;</a:t>
            </a:r>
            <a:r>
              <a:rPr lang="ko-KR" altLang="en-US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단순노무종사자</a:t>
            </a:r>
            <a:r>
              <a:rPr lang="en-US" altLang="ko-KR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&gt; </a:t>
            </a:r>
            <a:r>
              <a:rPr lang="ko-KR" altLang="en-US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에 해당하는 사람 </a:t>
            </a:r>
            <a:r>
              <a:rPr lang="en-US" altLang="ko-KR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r>
              <a:rPr lang="ko-KR" altLang="en-US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는 수습여부</a:t>
            </a:r>
            <a:r>
              <a:rPr lang="en-US" altLang="ko-KR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·</a:t>
            </a:r>
            <a:r>
              <a:rPr lang="ko-KR" altLang="en-US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계약기간에 관계없이 </a:t>
            </a:r>
            <a:r>
              <a:rPr lang="ko-KR" altLang="en-US" sz="1600" spc="-17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최저임금 </a:t>
            </a:r>
            <a:r>
              <a:rPr lang="en-US" altLang="ko-KR" sz="1600" spc="-17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100%</a:t>
            </a:r>
            <a:r>
              <a:rPr lang="ko-KR" altLang="en-US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를 지급하여야 한다</a:t>
            </a:r>
            <a:r>
              <a:rPr lang="en-US" altLang="ko-KR" sz="16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553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/>
          <p:cNvSpPr/>
          <p:nvPr/>
        </p:nvSpPr>
        <p:spPr>
          <a:xfrm>
            <a:off x="1693157" y="262030"/>
            <a:ext cx="8330552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pPr algn="ctr"/>
            <a:r>
              <a:rPr lang="ko-KR" altLang="en-US" sz="4600" spc="-78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최저임금 감액이 불가한 단순노무직종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18298" y="1845826"/>
            <a:ext cx="6262933" cy="966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00"/>
              </a:spcAft>
            </a:pPr>
            <a:r>
              <a:rPr lang="ko-KR" altLang="en-US" sz="36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한국표준직업분류 상</a:t>
            </a:r>
            <a:r>
              <a:rPr lang="en-US" altLang="ko-KR" sz="36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36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上</a:t>
            </a:r>
            <a:r>
              <a:rPr lang="en-US" altLang="ko-KR" sz="36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r>
              <a:rPr lang="ko-KR" altLang="en-US" sz="3600" spc="-22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대분류</a:t>
            </a:r>
            <a:endParaRPr lang="ko-KR" altLang="en-US" sz="3600" spc="-22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>
              <a:spcAft>
                <a:spcPts val="100"/>
              </a:spcAft>
            </a:pPr>
            <a:r>
              <a:rPr lang="en-US" altLang="ko-KR" sz="18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  </a:t>
            </a:r>
            <a:r>
              <a:rPr lang="ko-KR" altLang="en-US" sz="18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고용노동부 장관 고시 단순노무업무 직종  </a:t>
            </a:r>
            <a:r>
              <a:rPr lang="en-US" altLang="ko-KR" sz="18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1800" spc="-22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02867" y="1243872"/>
            <a:ext cx="4720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ko-KR" altLang="en-US" sz="1600" spc="-130" dirty="0">
                <a:solidFill>
                  <a:srgbClr val="6F6F6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수습기간 운영을 통한 별도의 숙련 향상 필요성이 낮음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30276" y="3064969"/>
            <a:ext cx="8173537" cy="3672408"/>
          </a:xfrm>
          <a:prstGeom prst="roundRect">
            <a:avLst>
              <a:gd name="adj" fmla="val 2484"/>
            </a:avLst>
          </a:prstGeom>
          <a:noFill/>
          <a:ln w="25400">
            <a:solidFill>
              <a:srgbClr val="36A9E1"/>
            </a:solidFill>
          </a:ln>
        </p:spPr>
        <p:txBody>
          <a:bodyPr wrap="square" lIns="756000" tIns="252000" rtlCol="0">
            <a:noAutofit/>
          </a:bodyPr>
          <a:lstStyle/>
          <a:p>
            <a:pPr>
              <a:spcAft>
                <a:spcPts val="300"/>
              </a:spcAft>
            </a:pPr>
            <a:endParaRPr lang="ko-KR" altLang="en-US" sz="22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90316" y="3231485"/>
            <a:ext cx="7338784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4000" indent="-180000">
              <a:spcAft>
                <a:spcPts val="600"/>
              </a:spcAft>
              <a:buFont typeface="Wingdings" pitchFamily="2" charset="2"/>
              <a:buChar char="l"/>
            </a:pPr>
            <a:r>
              <a:rPr lang="ko-KR" altLang="en-US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건설 </a:t>
            </a:r>
            <a:r>
              <a:rPr lang="en-US" altLang="ko-KR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채광</a:t>
            </a:r>
            <a:r>
              <a:rPr lang="en-US" altLang="ko-KR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채석</a:t>
            </a:r>
            <a:r>
              <a:rPr lang="en-US" altLang="ko-KR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토목</a:t>
            </a:r>
            <a:r>
              <a:rPr lang="en-US" altLang="ko-KR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건축 단순 종사원</a:t>
            </a:r>
          </a:p>
          <a:p>
            <a:pPr marL="144000" indent="-180000">
              <a:spcAft>
                <a:spcPts val="600"/>
              </a:spcAft>
              <a:buFont typeface="Wingdings" pitchFamily="2" charset="2"/>
              <a:buChar char="l"/>
            </a:pPr>
            <a:r>
              <a:rPr lang="ko-KR" altLang="en-US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운송 </a:t>
            </a:r>
            <a:r>
              <a:rPr lang="en-US" altLang="ko-KR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우편배달 </a:t>
            </a:r>
            <a:r>
              <a:rPr lang="en-US" altLang="ko-KR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/ </a:t>
            </a:r>
            <a:r>
              <a:rPr lang="ko-KR" altLang="en-US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분류사무</a:t>
            </a:r>
            <a:r>
              <a:rPr lang="en-US" altLang="ko-KR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200" spc="-15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택배원</a:t>
            </a:r>
            <a:r>
              <a:rPr lang="en-US" altLang="ko-KR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음식배달</a:t>
            </a:r>
            <a:r>
              <a:rPr lang="en-US" altLang="ko-KR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기타 배달원</a:t>
            </a:r>
          </a:p>
          <a:p>
            <a:pPr marL="144000" indent="-180000">
              <a:spcAft>
                <a:spcPts val="600"/>
              </a:spcAft>
              <a:buFont typeface="Wingdings" pitchFamily="2" charset="2"/>
              <a:buChar char="l"/>
            </a:pPr>
            <a:r>
              <a:rPr lang="ko-KR" altLang="en-US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제조 </a:t>
            </a:r>
            <a:r>
              <a:rPr lang="en-US" altLang="ko-KR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수작업 </a:t>
            </a:r>
            <a:r>
              <a:rPr lang="ko-KR" altLang="en-US" sz="2200" spc="-15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포장원</a:t>
            </a:r>
            <a:r>
              <a:rPr lang="en-US" altLang="ko-KR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기타 제조업 단순 종사원</a:t>
            </a:r>
          </a:p>
          <a:p>
            <a:pPr marL="144000" indent="-180000">
              <a:spcAft>
                <a:spcPts val="600"/>
              </a:spcAft>
              <a:buFont typeface="Wingdings" pitchFamily="2" charset="2"/>
              <a:buChar char="l"/>
            </a:pPr>
            <a:r>
              <a:rPr lang="ko-KR" altLang="en-US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청소 </a:t>
            </a:r>
            <a:r>
              <a:rPr lang="en-US" altLang="ko-KR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청소원</a:t>
            </a:r>
            <a:r>
              <a:rPr lang="en-US" altLang="ko-KR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환경미화원</a:t>
            </a:r>
            <a:r>
              <a:rPr lang="en-US" altLang="ko-KR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재활용 수거</a:t>
            </a:r>
            <a:r>
              <a:rPr lang="en-US" altLang="ko-KR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쓰레기 </a:t>
            </a:r>
            <a:r>
              <a:rPr lang="ko-KR" altLang="en-US" sz="2200" spc="-15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분류원</a:t>
            </a:r>
            <a:endParaRPr lang="ko-KR" altLang="en-US" sz="22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144000" indent="-180000">
              <a:spcAft>
                <a:spcPts val="600"/>
              </a:spcAft>
              <a:buFont typeface="Wingdings" pitchFamily="2" charset="2"/>
              <a:buChar char="l"/>
            </a:pPr>
            <a:r>
              <a:rPr lang="ko-KR" altLang="en-US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경비 </a:t>
            </a:r>
            <a:r>
              <a:rPr lang="en-US" altLang="ko-KR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건물관리원</a:t>
            </a:r>
            <a:r>
              <a:rPr lang="en-US" altLang="ko-KR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경비원</a:t>
            </a:r>
            <a:r>
              <a:rPr lang="en-US" altLang="ko-KR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200" spc="-15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검표원</a:t>
            </a:r>
            <a:r>
              <a:rPr lang="ko-KR" altLang="en-US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등</a:t>
            </a:r>
          </a:p>
          <a:p>
            <a:pPr marL="144000" indent="-180000">
              <a:spcAft>
                <a:spcPts val="600"/>
              </a:spcAft>
              <a:buFont typeface="Wingdings" pitchFamily="2" charset="2"/>
              <a:buChar char="l"/>
            </a:pPr>
            <a:r>
              <a:rPr lang="ko-KR" altLang="en-US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가사 </a:t>
            </a:r>
            <a:r>
              <a:rPr lang="en-US" altLang="ko-KR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가사도우미</a:t>
            </a:r>
            <a:r>
              <a:rPr lang="en-US" altLang="ko-KR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육아도우미</a:t>
            </a:r>
          </a:p>
          <a:p>
            <a:pPr marL="144000" indent="-180000">
              <a:spcAft>
                <a:spcPts val="600"/>
              </a:spcAft>
              <a:buFont typeface="Wingdings" pitchFamily="2" charset="2"/>
              <a:buChar char="l"/>
            </a:pPr>
            <a:r>
              <a:rPr lang="ko-KR" altLang="en-US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200" spc="-15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음식 </a:t>
            </a:r>
            <a:r>
              <a:rPr lang="en-US" altLang="ko-KR" sz="2200" spc="-15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/ </a:t>
            </a:r>
            <a:r>
              <a:rPr lang="ko-KR" altLang="en-US" sz="2200" spc="-15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판매 </a:t>
            </a:r>
            <a:r>
              <a:rPr lang="en-US" altLang="ko-KR" sz="2200" spc="-15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2200" spc="-15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주방보조</a:t>
            </a:r>
            <a:r>
              <a:rPr lang="en-US" altLang="ko-KR" sz="2200" spc="-15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200" spc="-15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패스트푸드 </a:t>
            </a:r>
            <a:r>
              <a:rPr lang="ko-KR" altLang="en-US" sz="2200" spc="-150" dirty="0" err="1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조리원</a:t>
            </a:r>
            <a:r>
              <a:rPr lang="en-US" altLang="ko-KR" sz="2200" spc="-15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200" spc="-150" dirty="0" err="1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주유원</a:t>
            </a:r>
            <a:r>
              <a:rPr lang="ko-KR" altLang="en-US" sz="2200" spc="-15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등</a:t>
            </a:r>
          </a:p>
          <a:p>
            <a:pPr marL="144000" indent="-180000">
              <a:spcAft>
                <a:spcPts val="600"/>
              </a:spcAft>
              <a:buFont typeface="Wingdings" pitchFamily="2" charset="2"/>
              <a:buChar char="l"/>
            </a:pPr>
            <a:r>
              <a:rPr lang="ko-KR" altLang="en-US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기타 </a:t>
            </a:r>
            <a:r>
              <a:rPr lang="en-US" altLang="ko-KR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검침원</a:t>
            </a:r>
            <a:r>
              <a:rPr lang="en-US" altLang="ko-KR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주차관리원</a:t>
            </a:r>
            <a:r>
              <a:rPr lang="en-US" altLang="ko-KR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200" spc="-15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세탁원</a:t>
            </a:r>
            <a:r>
              <a:rPr lang="en-US" altLang="ko-KR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2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거리 판매종사자 등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306140" y="281955"/>
            <a:ext cx="1329597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2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참고</a:t>
            </a:r>
          </a:p>
        </p:txBody>
      </p:sp>
    </p:spTree>
    <p:extLst>
      <p:ext uri="{BB962C8B-B14F-4D97-AF65-F5344CB8AC3E}">
        <p14:creationId xmlns:p14="http://schemas.microsoft.com/office/powerpoint/2010/main" val="2976599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1170236" y="1620391"/>
            <a:ext cx="2088304" cy="654540"/>
          </a:xfrm>
          <a:prstGeom prst="rect">
            <a:avLst/>
          </a:prstGeom>
          <a:solidFill>
            <a:srgbClr val="36A9E1"/>
          </a:solidFill>
        </p:spPr>
        <p:txBody>
          <a:bodyPr wrap="square" lIns="99569" tIns="49785" rIns="99569" bIns="49785">
            <a:spAutoFit/>
          </a:bodyPr>
          <a:lstStyle/>
          <a:p>
            <a:pPr algn="ctr"/>
            <a:r>
              <a:rPr lang="ko-KR" altLang="en-US" sz="36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학습목표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2164" y="2772519"/>
            <a:ext cx="98650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800" indent="-396000">
              <a:spcAft>
                <a:spcPts val="1200"/>
              </a:spcAft>
              <a:buFont typeface="+mj-lt"/>
              <a:buAutoNum type="arabicPeriod"/>
            </a:pPr>
            <a:r>
              <a:rPr lang="ko-KR" altLang="en-US" sz="2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최저임금으로 독립생활 </a:t>
            </a:r>
            <a:r>
              <a:rPr lang="ko-KR" altLang="en-US" sz="2800" spc="-15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꾸려보기를</a:t>
            </a:r>
            <a:r>
              <a:rPr lang="ko-KR" altLang="en-US" sz="2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하며 </a:t>
            </a:r>
            <a:endParaRPr lang="en-US" altLang="ko-KR" sz="28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118800">
              <a:spcAft>
                <a:spcPts val="1200"/>
              </a:spcAft>
            </a:pPr>
            <a:r>
              <a:rPr lang="en-US" altLang="ko-KR" sz="2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r>
              <a:rPr lang="ko-KR" altLang="en-US" sz="2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최저임금의 의미와 가치를 이해한다</a:t>
            </a:r>
            <a:r>
              <a:rPr lang="en-US" altLang="ko-KR" sz="2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 marL="118800">
              <a:spcAft>
                <a:spcPts val="1200"/>
              </a:spcAft>
            </a:pPr>
            <a:endParaRPr lang="en-US" altLang="ko-KR" sz="28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633150" indent="-514350">
              <a:spcAft>
                <a:spcPts val="1200"/>
              </a:spcAft>
              <a:buAutoNum type="arabicPeriod" startAt="2"/>
            </a:pPr>
            <a:r>
              <a:rPr lang="ko-KR" altLang="en-US" sz="2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임금지급의 원칙</a:t>
            </a:r>
            <a:r>
              <a:rPr lang="en-US" altLang="ko-KR" sz="2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및 체불임금 해결방안에 </a:t>
            </a:r>
            <a:endParaRPr lang="en-US" altLang="ko-KR" sz="28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118800">
              <a:spcAft>
                <a:spcPts val="1200"/>
              </a:spcAft>
            </a:pPr>
            <a:r>
              <a:rPr lang="en-US" altLang="ko-KR" sz="2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 </a:t>
            </a:r>
            <a:r>
              <a:rPr lang="ko-KR" altLang="en-US" sz="2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대해 설명할 수 있다</a:t>
            </a:r>
            <a:r>
              <a:rPr lang="en-US" altLang="ko-KR" sz="2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28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80741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>
          <a:xfrm>
            <a:off x="5674517" y="507504"/>
            <a:ext cx="5018883" cy="421754"/>
          </a:xfrm>
          <a:prstGeom prst="rect">
            <a:avLst/>
          </a:prstGeom>
          <a:solidFill>
            <a:srgbClr val="E842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1620000" bIns="0" rtlCol="0" anchor="ctr"/>
          <a:lstStyle/>
          <a:p>
            <a:pPr algn="r"/>
            <a:r>
              <a:rPr lang="ko-KR" altLang="en-US" sz="2800" spc="-200" dirty="0" err="1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반의사불벌죄</a:t>
            </a:r>
            <a:r>
              <a:rPr lang="ko-KR" altLang="en-US" sz="2800" spc="-200" dirty="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* </a:t>
            </a:r>
            <a:r>
              <a:rPr lang="ko-KR" altLang="en-US" sz="2800" spc="-200" dirty="0" err="1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미해당</a:t>
            </a:r>
            <a:endParaRPr lang="ko-KR" altLang="en-US" sz="2800" spc="-200" dirty="0">
              <a:solidFill>
                <a:srgbClr val="FFED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이등변 삼각형 2"/>
          <p:cNvSpPr/>
          <p:nvPr/>
        </p:nvSpPr>
        <p:spPr>
          <a:xfrm rot="16200000">
            <a:off x="5400045" y="654233"/>
            <a:ext cx="421200" cy="127742"/>
          </a:xfrm>
          <a:prstGeom prst="triangle">
            <a:avLst/>
          </a:prstGeom>
          <a:solidFill>
            <a:srgbClr val="E842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312770" y="281955"/>
            <a:ext cx="4378508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pPr algn="ctr"/>
            <a:r>
              <a:rPr lang="ko-KR" altLang="en-US" sz="4600" spc="-30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최저임금 위반은 </a:t>
            </a:r>
          </a:p>
        </p:txBody>
      </p:sp>
      <p:pic>
        <p:nvPicPr>
          <p:cNvPr id="20" name="Picture 3" descr="D:\01.프로젝트-SUM\[프로젝트]취업지원센터\18.표준교안ppt제작\png저장\2-1_1차시\06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72" y="1764407"/>
            <a:ext cx="445008" cy="34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026220" y="1622132"/>
            <a:ext cx="9649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3600" spc="-2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당사자 간의 합의가 있더라도 처벌을 피할 수 없음</a:t>
            </a:r>
            <a:endParaRPr lang="en-US" altLang="ko-KR" sz="3600" spc="-2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26218" y="5249788"/>
            <a:ext cx="8784976" cy="979115"/>
          </a:xfrm>
          <a:prstGeom prst="roundRect">
            <a:avLst>
              <a:gd name="adj" fmla="val 8321"/>
            </a:avLst>
          </a:prstGeom>
          <a:noFill/>
          <a:ln w="25400">
            <a:solidFill>
              <a:srgbClr val="36A9E1"/>
            </a:solidFill>
          </a:ln>
        </p:spPr>
        <p:txBody>
          <a:bodyPr wrap="square" lIns="396000" tIns="0" bIns="0" rtlCol="0" anchor="ctr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ko-KR" altLang="en-US" sz="22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* </a:t>
            </a:r>
            <a:r>
              <a:rPr lang="ko-KR" altLang="en-US" sz="2200" spc="-12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반의사불벌죄</a:t>
            </a:r>
            <a:endParaRPr lang="ko-KR" altLang="en-US" sz="2200" spc="-12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600"/>
              </a:spcAft>
            </a:pP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피해자가 가해자의 처벌을 원하지 않는다는 의사를 표시하면 처벌할 수 없는 범죄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26219" y="2484487"/>
            <a:ext cx="8784975" cy="571500"/>
          </a:xfrm>
          <a:prstGeom prst="roundRect">
            <a:avLst>
              <a:gd name="adj" fmla="val 14988"/>
            </a:avLst>
          </a:prstGeom>
          <a:solidFill>
            <a:srgbClr val="94C23D"/>
          </a:solidFill>
          <a:ln w="25400"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2600" spc="-200" dirty="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사례</a:t>
            </a:r>
            <a:r>
              <a:rPr lang="ko-KR" altLang="en-US" sz="2600" spc="-2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2600" spc="-2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2600" spc="-2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최저임금 위반</a:t>
            </a:r>
            <a:r>
              <a:rPr lang="en-US" altLang="ko-KR" sz="2600" spc="-2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600" spc="-2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뒤늦게 합의했으나 처벌된 사례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26220" y="3276575"/>
            <a:ext cx="8784976" cy="1622252"/>
          </a:xfrm>
          <a:prstGeom prst="roundRect">
            <a:avLst>
              <a:gd name="adj" fmla="val 8653"/>
            </a:avLst>
          </a:prstGeom>
          <a:solidFill>
            <a:srgbClr val="E3EDCC"/>
          </a:solidFill>
          <a:ln w="25400"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150000"/>
              </a:lnSpc>
              <a:spcAft>
                <a:spcPts val="300"/>
              </a:spcAft>
            </a:pPr>
            <a:r>
              <a:rPr lang="ko-KR" altLang="en-US" sz="24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최저임금 위반으로 재판을 받은 광주 소재지의 사업주 </a:t>
            </a:r>
            <a:r>
              <a:rPr lang="en-US" altLang="ko-KR" sz="24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24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명은</a:t>
            </a:r>
          </a:p>
          <a:p>
            <a:pPr algn="ctr">
              <a:lnSpc>
                <a:spcPct val="150000"/>
              </a:lnSpc>
              <a:spcAft>
                <a:spcPts val="300"/>
              </a:spcAft>
            </a:pPr>
            <a:r>
              <a:rPr lang="ko-KR" altLang="en-US" sz="24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근로자에게 뒤늦게 최저임금 부족액을 주거나 합의했지만</a:t>
            </a:r>
            <a:r>
              <a:rPr lang="en-US" altLang="ko-KR" sz="24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4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벌금형의 유죄 판결을 피하지 못함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21186" y="6890692"/>
            <a:ext cx="6635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altLang="ko-KR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[ </a:t>
            </a:r>
            <a:r>
              <a:rPr lang="ko-KR" altLang="en-US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 </a:t>
            </a:r>
            <a:r>
              <a:rPr lang="en-US" altLang="ko-KR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서울고용노동청 교재 </a:t>
            </a:r>
            <a:r>
              <a:rPr lang="en-US" altLang="ko-KR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사업주가 꼭 </a:t>
            </a:r>
            <a:r>
              <a:rPr lang="ko-KR" altLang="en-US" sz="1800" spc="-1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알아야할</a:t>
            </a:r>
            <a:r>
              <a:rPr lang="ko-KR" altLang="en-US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필수 노동법 </a:t>
            </a:r>
            <a:r>
              <a:rPr lang="en-US" altLang="ko-KR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219402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1314252" y="129555"/>
            <a:ext cx="9197135" cy="1828259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4000" spc="-50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근로계약기간을 </a:t>
            </a:r>
            <a:r>
              <a:rPr lang="en-US" altLang="ko-KR" sz="4000" spc="-5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4000" spc="-5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미만</a:t>
            </a:r>
            <a:r>
              <a:rPr lang="ko-KR" altLang="en-US" sz="4000" spc="-50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으로 한 경우</a:t>
            </a:r>
            <a:r>
              <a:rPr lang="en-US" altLang="ko-KR" sz="4000" spc="-50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ko-KR" altLang="en-US" sz="4000" spc="-50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수습기간에도 최저임금 이상을 지급하여야 함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01242" y="5177780"/>
            <a:ext cx="8321922" cy="979115"/>
          </a:xfrm>
          <a:prstGeom prst="roundRect">
            <a:avLst>
              <a:gd name="adj" fmla="val 8321"/>
            </a:avLst>
          </a:prstGeom>
          <a:noFill/>
          <a:ln w="25400">
            <a:solidFill>
              <a:srgbClr val="36A9E1"/>
            </a:solidFill>
          </a:ln>
        </p:spPr>
        <p:txBody>
          <a:bodyPr wrap="square" lIns="396000" tIns="0" bIns="0" rtlCol="0" anchor="ctr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’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18. 3. 20.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부터는 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이상의 근로계약을 체결하더라도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</a:p>
          <a:p>
            <a:pPr algn="ctr">
              <a:spcAft>
                <a:spcPts val="600"/>
              </a:spcAft>
            </a:pP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단순 노무업무 종사자에게는 수습기간에도  최저임금 이상을 지급하여야 함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01242" y="2340472"/>
            <a:ext cx="8321922" cy="1047379"/>
          </a:xfrm>
          <a:prstGeom prst="roundRect">
            <a:avLst>
              <a:gd name="adj" fmla="val 14988"/>
            </a:avLst>
          </a:prstGeom>
          <a:solidFill>
            <a:srgbClr val="94C23D"/>
          </a:solidFill>
          <a:ln w="25400"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2600" spc="-200" dirty="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사례 </a:t>
            </a:r>
            <a:r>
              <a:rPr lang="en-US" altLang="ko-KR" sz="2600" spc="-2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2600" spc="-2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근로계약 </a:t>
            </a:r>
            <a:r>
              <a:rPr lang="en-US" altLang="ko-KR" sz="2600" spc="-2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2600" spc="-2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미만의 노동자 수습 기간에 </a:t>
            </a:r>
          </a:p>
          <a:p>
            <a:pPr algn="ctr">
              <a:spcAft>
                <a:spcPts val="300"/>
              </a:spcAft>
            </a:pPr>
            <a:r>
              <a:rPr lang="ko-KR" altLang="en-US" sz="2600" spc="-2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최저임금 미달의 금액을 지급한 사례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01242" y="3454524"/>
            <a:ext cx="8321922" cy="902171"/>
          </a:xfrm>
          <a:prstGeom prst="roundRect">
            <a:avLst>
              <a:gd name="adj" fmla="val 8653"/>
            </a:avLst>
          </a:prstGeom>
          <a:solidFill>
            <a:srgbClr val="E3EDCC"/>
          </a:solidFill>
          <a:ln w="25400"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spcAft>
                <a:spcPts val="300"/>
              </a:spcAft>
            </a:pP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00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제과점은 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6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개월의 단기 아르바이트생을 채용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</a:p>
          <a:p>
            <a:pPr algn="ctr">
              <a:spcAft>
                <a:spcPts val="300"/>
              </a:spcAft>
            </a:pP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개월을 수습기간으로 하고 최저시급 미만을 지급함  ☞  </a:t>
            </a:r>
            <a:r>
              <a:rPr lang="ko-KR" altLang="en-US" sz="1800" spc="-12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최저임금 차액지급 결정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21186" y="6890692"/>
            <a:ext cx="6635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altLang="ko-KR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[ </a:t>
            </a:r>
            <a:r>
              <a:rPr lang="ko-KR" altLang="en-US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출처 </a:t>
            </a:r>
            <a:r>
              <a:rPr lang="en-US" altLang="ko-KR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서울고용노동청 교재 </a:t>
            </a:r>
            <a:r>
              <a:rPr lang="en-US" altLang="ko-KR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사업주가 꼭 </a:t>
            </a:r>
            <a:r>
              <a:rPr lang="ko-KR" altLang="en-US" sz="1800" spc="-1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알아야할</a:t>
            </a:r>
            <a:r>
              <a:rPr lang="ko-KR" altLang="en-US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필수 노동법 </a:t>
            </a:r>
            <a:r>
              <a:rPr lang="en-US" altLang="ko-KR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762070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D:\01.프로젝트-SUM\[프로젝트]취업지원센터\18.표준교안ppt제작\png저장\2-1_1차시\18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55" y="212998"/>
            <a:ext cx="786384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직사각형 11"/>
          <p:cNvSpPr/>
          <p:nvPr/>
        </p:nvSpPr>
        <p:spPr>
          <a:xfrm>
            <a:off x="1469364" y="271289"/>
            <a:ext cx="8857299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45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정리 </a:t>
            </a:r>
            <a:r>
              <a:rPr lang="ko-KR" altLang="en-US" sz="4600" spc="-4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최저임금 꼭 알아야 할 ‘ 넷 ’</a:t>
            </a:r>
            <a:r>
              <a:rPr lang="en-US" altLang="ko-KR" sz="4600" spc="-4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!</a:t>
            </a:r>
            <a:endParaRPr lang="ko-KR" altLang="en-US" sz="4600" spc="-4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36751" y="6890692"/>
            <a:ext cx="6699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altLang="ko-KR" sz="1800" spc="-100" dirty="0">
                <a:solidFill>
                  <a:srgbClr val="009A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[ </a:t>
            </a:r>
            <a:r>
              <a:rPr lang="ko-KR" altLang="en-US" sz="1800" spc="-100" dirty="0">
                <a:solidFill>
                  <a:srgbClr val="009A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출처 </a:t>
            </a:r>
            <a:r>
              <a:rPr lang="en-US" altLang="ko-KR" sz="1800" spc="-100" dirty="0">
                <a:solidFill>
                  <a:srgbClr val="009A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1800" spc="-100" dirty="0">
                <a:solidFill>
                  <a:srgbClr val="009A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서울고용노동청 교재 </a:t>
            </a:r>
            <a:r>
              <a:rPr lang="en-US" altLang="ko-KR" sz="1800" spc="-100" dirty="0">
                <a:solidFill>
                  <a:srgbClr val="009A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1800" spc="-100" dirty="0">
                <a:solidFill>
                  <a:srgbClr val="009A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사업주가 꼭 </a:t>
            </a:r>
            <a:r>
              <a:rPr lang="ko-KR" altLang="en-US" sz="1800" spc="-100" dirty="0" err="1">
                <a:solidFill>
                  <a:srgbClr val="009A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알아야할</a:t>
            </a:r>
            <a:r>
              <a:rPr lang="ko-KR" altLang="en-US" sz="1800" spc="-100" dirty="0">
                <a:solidFill>
                  <a:srgbClr val="009A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필수 노동법 </a:t>
            </a:r>
            <a:r>
              <a:rPr lang="en-US" altLang="ko-KR" sz="1800" spc="-100" dirty="0">
                <a:solidFill>
                  <a:srgbClr val="009AD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] </a:t>
            </a:r>
          </a:p>
        </p:txBody>
      </p:sp>
      <p:pic>
        <p:nvPicPr>
          <p:cNvPr id="21507" name="Picture 3" descr="D:\01.프로젝트-SUM\[프로젝트]취업지원센터\18.표준교안ppt제작\png저장\2-1_2차시\15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402" y="172211"/>
            <a:ext cx="1944624" cy="141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201242" y="3267074"/>
            <a:ext cx="8584424" cy="873595"/>
          </a:xfrm>
          <a:prstGeom prst="roundRect">
            <a:avLst>
              <a:gd name="adj" fmla="val 8653"/>
            </a:avLst>
          </a:prstGeom>
          <a:solidFill>
            <a:srgbClr val="EDEDED"/>
          </a:solidFill>
          <a:ln w="25400">
            <a:noFill/>
          </a:ln>
        </p:spPr>
        <p:txBody>
          <a:bodyPr wrap="square" lIns="1764000" tIns="0" rIns="0" bIns="0" rtlCol="0" anchor="ctr" anchorCtr="0">
            <a:noAutofit/>
          </a:bodyPr>
          <a:lstStyle/>
          <a:p>
            <a:pPr>
              <a:spcAft>
                <a:spcPts val="300"/>
              </a:spcAft>
            </a:pPr>
            <a:r>
              <a:rPr lang="en-US" altLang="ko-KR" spc="-15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pc="-15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미만의 계약 노동자</a:t>
            </a:r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와</a:t>
            </a:r>
            <a:r>
              <a:rPr lang="ko-KR" altLang="en-US" spc="-15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단순노무업무 종사자</a:t>
            </a:r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는</a:t>
            </a:r>
            <a:r>
              <a:rPr lang="ko-KR" altLang="en-US" spc="-15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수습 동안 </a:t>
            </a:r>
          </a:p>
          <a:p>
            <a:pPr>
              <a:spcAft>
                <a:spcPts val="300"/>
              </a:spcAft>
            </a:pPr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최저임금의 </a:t>
            </a:r>
            <a:r>
              <a:rPr lang="en-US" altLang="ko-KR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90% </a:t>
            </a:r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지급 불가능</a:t>
            </a:r>
            <a:endParaRPr lang="ko-KR" altLang="en-US" spc="-150" dirty="0">
              <a:solidFill>
                <a:srgbClr val="FF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01242" y="2441105"/>
            <a:ext cx="8584424" cy="530696"/>
          </a:xfrm>
          <a:prstGeom prst="roundRect">
            <a:avLst>
              <a:gd name="adj" fmla="val 14037"/>
            </a:avLst>
          </a:prstGeom>
          <a:solidFill>
            <a:srgbClr val="EDEDED"/>
          </a:solidFill>
          <a:ln w="25400">
            <a:noFill/>
          </a:ln>
        </p:spPr>
        <p:txBody>
          <a:bodyPr wrap="square" lIns="1764000" tIns="0" rIns="0" bIns="0" rtlCol="0" anchor="ctr" anchorCtr="0">
            <a:noAutofit/>
          </a:bodyPr>
          <a:lstStyle/>
          <a:p>
            <a:pPr>
              <a:spcAft>
                <a:spcPts val="300"/>
              </a:spcAft>
            </a:pPr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당사자 간 합의가 있더라도 최저임금 이하로 지급 시 벌금형</a:t>
            </a:r>
            <a:endParaRPr lang="ko-KR" altLang="en-US" spc="-150" dirty="0">
              <a:solidFill>
                <a:srgbClr val="FF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01242" y="1601302"/>
            <a:ext cx="8584424" cy="530696"/>
          </a:xfrm>
          <a:prstGeom prst="roundRect">
            <a:avLst>
              <a:gd name="adj" fmla="val 14037"/>
            </a:avLst>
          </a:prstGeom>
          <a:solidFill>
            <a:srgbClr val="EDEDED"/>
          </a:solidFill>
          <a:ln w="25400">
            <a:noFill/>
          </a:ln>
        </p:spPr>
        <p:txBody>
          <a:bodyPr wrap="square" lIns="1764000" tIns="0" rIns="0" bIns="0" rtlCol="0" anchor="ctr" anchorCtr="0">
            <a:noAutofit/>
          </a:bodyPr>
          <a:lstStyle/>
          <a:p>
            <a:pPr>
              <a:spcAft>
                <a:spcPts val="300"/>
              </a:spcAft>
            </a:pPr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‘</a:t>
            </a:r>
            <a:r>
              <a:rPr lang="en-US" altLang="ko-KR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25</a:t>
            </a:r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</a:t>
            </a:r>
            <a:r>
              <a:rPr lang="en-US" altLang="ko-KR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시급 </a:t>
            </a:r>
            <a:r>
              <a:rPr lang="en-US" altLang="ko-KR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10,030</a:t>
            </a:r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원 월급 </a:t>
            </a:r>
            <a:r>
              <a:rPr lang="en-US" altLang="ko-KR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주 </a:t>
            </a:r>
            <a:r>
              <a:rPr lang="en-US" altLang="ko-KR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40</a:t>
            </a:r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</a:t>
            </a:r>
            <a:r>
              <a:rPr lang="en-US" altLang="ko-KR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&amp;</a:t>
            </a:r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주휴 포함 </a:t>
            </a:r>
            <a:r>
              <a:rPr lang="en-US" altLang="ko-KR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2,096,270 </a:t>
            </a:r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원 </a:t>
            </a:r>
            <a:r>
              <a:rPr lang="en-US" altLang="ko-KR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pc="-150" dirty="0">
              <a:solidFill>
                <a:srgbClr val="FF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1109614" y="1475876"/>
            <a:ext cx="1662161" cy="724399"/>
          </a:xfrm>
          <a:prstGeom prst="roundRect">
            <a:avLst>
              <a:gd name="adj" fmla="val 10092"/>
            </a:avLst>
          </a:prstGeom>
          <a:solidFill>
            <a:srgbClr val="ED6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6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최저금액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14252" y="4976162"/>
            <a:ext cx="8471414" cy="842511"/>
          </a:xfrm>
          <a:prstGeom prst="roundRect">
            <a:avLst>
              <a:gd name="adj" fmla="val 3977"/>
            </a:avLst>
          </a:prstGeom>
          <a:solidFill>
            <a:srgbClr val="EDEDED"/>
          </a:solidFill>
          <a:ln w="25400">
            <a:noFill/>
          </a:ln>
        </p:spPr>
        <p:txBody>
          <a:bodyPr wrap="square" lIns="504000" tIns="396000" rIns="0" bIns="0" rtlCol="0" anchor="t" anchorCtr="0">
            <a:noAutofit/>
          </a:bodyPr>
          <a:lstStyle/>
          <a:p>
            <a:pPr>
              <a:spcAft>
                <a:spcPts val="300"/>
              </a:spcAft>
            </a:pPr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매월 </a:t>
            </a:r>
            <a:r>
              <a:rPr lang="en-US" altLang="ko-KR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회 이상 정기적으로 지급하는 임금</a:t>
            </a:r>
            <a:r>
              <a:rPr lang="en-US" altLang="ko-KR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pc="-15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현금성</a:t>
            </a:r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복리후생비</a:t>
            </a:r>
            <a:r>
              <a:rPr lang="en-US" altLang="ko-KR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), </a:t>
            </a:r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상여금 포함</a:t>
            </a:r>
            <a:endParaRPr lang="ko-KR" altLang="en-US" spc="-150" dirty="0">
              <a:solidFill>
                <a:srgbClr val="FF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6" name="모서리가 둥근 직사각형 25"/>
          <p:cNvSpPr/>
          <p:nvPr/>
        </p:nvSpPr>
        <p:spPr>
          <a:xfrm>
            <a:off x="1109614" y="2344253"/>
            <a:ext cx="1662161" cy="724399"/>
          </a:xfrm>
          <a:prstGeom prst="roundRect">
            <a:avLst>
              <a:gd name="adj" fmla="val 10092"/>
            </a:avLst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6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합의무효</a:t>
            </a:r>
          </a:p>
        </p:txBody>
      </p:sp>
      <p:sp>
        <p:nvSpPr>
          <p:cNvPr id="27" name="모서리가 둥근 직사각형 26"/>
          <p:cNvSpPr/>
          <p:nvPr/>
        </p:nvSpPr>
        <p:spPr>
          <a:xfrm>
            <a:off x="1109614" y="3182453"/>
            <a:ext cx="1662161" cy="724399"/>
          </a:xfrm>
          <a:prstGeom prst="roundRect">
            <a:avLst>
              <a:gd name="adj" fmla="val 10092"/>
            </a:avLst>
          </a:prstGeom>
          <a:solidFill>
            <a:srgbClr val="94C2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6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감액불가</a:t>
            </a:r>
          </a:p>
        </p:txBody>
      </p:sp>
      <p:sp>
        <p:nvSpPr>
          <p:cNvPr id="28" name="모서리가 둥근 직사각형 27"/>
          <p:cNvSpPr/>
          <p:nvPr/>
        </p:nvSpPr>
        <p:spPr>
          <a:xfrm>
            <a:off x="1087947" y="4488289"/>
            <a:ext cx="4608512" cy="724399"/>
          </a:xfrm>
          <a:prstGeom prst="roundRect">
            <a:avLst>
              <a:gd name="adj" fmla="val 10092"/>
            </a:avLst>
          </a:prstGeom>
          <a:solidFill>
            <a:srgbClr val="573C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600" spc="-18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최저임금 미달여부 판단</a:t>
            </a:r>
            <a:r>
              <a:rPr lang="en-US" altLang="ko-KR" sz="2600" spc="-18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-</a:t>
            </a:r>
            <a:r>
              <a:rPr lang="ko-KR" altLang="en-US" spc="-18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포함범위</a:t>
            </a:r>
            <a:r>
              <a:rPr lang="en-US" altLang="ko-KR" sz="2600" spc="-18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!</a:t>
            </a:r>
            <a:endParaRPr lang="ko-KR" altLang="en-US" sz="2600" spc="-18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2428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>
          <a:xfrm>
            <a:off x="8948784" y="507504"/>
            <a:ext cx="1746203" cy="421754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ko-KR" altLang="en-US" sz="1800" spc="-100" dirty="0">
              <a:solidFill>
                <a:srgbClr val="FFED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이등변 삼각형 2"/>
          <p:cNvSpPr/>
          <p:nvPr/>
        </p:nvSpPr>
        <p:spPr>
          <a:xfrm rot="16200000">
            <a:off x="8674313" y="654233"/>
            <a:ext cx="421200" cy="127742"/>
          </a:xfrm>
          <a:prstGeom prst="triangle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9163124" y="614094"/>
            <a:ext cx="1147598" cy="1175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1267" name="Picture 3" descr="D:\01.프로젝트-SUM\[프로젝트]취업지원센터\18.표준교안ppt제작\png저장\2-1_2차시\06-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446" y="212983"/>
            <a:ext cx="755904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직사각형 21"/>
          <p:cNvSpPr/>
          <p:nvPr/>
        </p:nvSpPr>
        <p:spPr>
          <a:xfrm>
            <a:off x="1382068" y="281955"/>
            <a:ext cx="9083322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분명히 </a:t>
            </a:r>
            <a:r>
              <a:rPr lang="ko-KR" altLang="en-US" sz="4600" spc="-300" dirty="0" err="1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아껴쓰는데</a:t>
            </a:r>
            <a:r>
              <a:rPr lang="en-US" altLang="ko-KR" sz="4600" spc="-30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~</a:t>
            </a:r>
            <a:r>
              <a:rPr lang="ko-KR" altLang="en-US" sz="4600" spc="-30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돈이 없는 이유</a:t>
            </a:r>
            <a:r>
              <a:rPr lang="en-US" altLang="ko-KR" sz="4600" spc="-30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  <a:endParaRPr lang="ko-KR" altLang="en-US" sz="4600" spc="-300" dirty="0">
              <a:solidFill>
                <a:srgbClr val="36A9E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323" y="2212597"/>
            <a:ext cx="3591878" cy="3872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" t="15916" r="-1469" b="14609"/>
          <a:stretch/>
        </p:blipFill>
        <p:spPr bwMode="auto">
          <a:xfrm>
            <a:off x="594172" y="1799343"/>
            <a:ext cx="2457617" cy="219731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614" y="2844527"/>
            <a:ext cx="4736108" cy="2746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844953" y="5631259"/>
            <a:ext cx="4260397" cy="5001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300"/>
              </a:spcAft>
            </a:pPr>
            <a:r>
              <a:rPr lang="ko-KR" altLang="en-US" sz="1200" spc="-1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매일노동뉴스</a:t>
            </a:r>
            <a:r>
              <a:rPr lang="ko-KR" altLang="en-US" sz="12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12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2020.04.22</a:t>
            </a:r>
          </a:p>
          <a:p>
            <a:pPr algn="r">
              <a:spcAft>
                <a:spcPts val="300"/>
              </a:spcAft>
            </a:pPr>
            <a:r>
              <a:rPr lang="en-US" altLang="ko-KR" sz="12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http://www.labortoday.co.kr/news/articleView.html?idxno=164209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751042" y="2057003"/>
            <a:ext cx="4383251" cy="7771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18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임금노동자 </a:t>
            </a:r>
            <a:r>
              <a:rPr lang="en-US" altLang="ko-KR" sz="18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10</a:t>
            </a:r>
            <a:r>
              <a:rPr lang="ko-KR" altLang="en-US" sz="18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명 중 </a:t>
            </a:r>
            <a:r>
              <a:rPr lang="en-US" altLang="ko-KR" sz="18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18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명 월 </a:t>
            </a:r>
            <a:r>
              <a:rPr lang="en-US" altLang="ko-KR" sz="18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100</a:t>
            </a:r>
            <a:r>
              <a:rPr lang="ko-KR" altLang="en-US" sz="18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만원도 못 번다</a:t>
            </a:r>
          </a:p>
          <a:p>
            <a:pPr algn="ctr">
              <a:spcAft>
                <a:spcPts val="300"/>
              </a:spcAft>
            </a:pPr>
            <a:r>
              <a:rPr lang="en-US" altLang="ko-KR" sz="2400" spc="-17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100</a:t>
            </a:r>
            <a:r>
              <a:rPr lang="ko-KR" altLang="en-US" sz="2400" spc="-17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만원</a:t>
            </a:r>
            <a:r>
              <a:rPr lang="en-US" altLang="ko-KR" sz="2400" spc="-17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~200</a:t>
            </a:r>
            <a:r>
              <a:rPr lang="ko-KR" altLang="en-US" sz="2400" spc="-17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만원 미만 </a:t>
            </a:r>
            <a:r>
              <a:rPr lang="en-US" altLang="ko-KR" sz="2400" spc="-17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23.1%</a:t>
            </a:r>
          </a:p>
        </p:txBody>
      </p:sp>
      <p:grpSp>
        <p:nvGrpSpPr>
          <p:cNvPr id="30" name="그룹 29"/>
          <p:cNvGrpSpPr/>
          <p:nvPr/>
        </p:nvGrpSpPr>
        <p:grpSpPr>
          <a:xfrm>
            <a:off x="5500510" y="1911508"/>
            <a:ext cx="4964880" cy="4429560"/>
            <a:chOff x="615030" y="1538040"/>
            <a:chExt cx="4353021" cy="6610636"/>
          </a:xfrm>
        </p:grpSpPr>
        <p:pic>
          <p:nvPicPr>
            <p:cNvPr id="31" name="Picture 5" descr="Hands With Slices Of Pizza And Blank Space Stock Vector - Illustration of  meal, slice: 97799747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252"/>
            <a:stretch/>
          </p:blipFill>
          <p:spPr bwMode="auto">
            <a:xfrm>
              <a:off x="615030" y="1538040"/>
              <a:ext cx="4353021" cy="6610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757466" y="5780153"/>
              <a:ext cx="468514" cy="521892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r>
                <a:rPr lang="ko-KR" altLang="en-US" sz="1800" dirty="0">
                  <a:solidFill>
                    <a:srgbClr val="573C9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의료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072942" y="2656069"/>
              <a:ext cx="670899" cy="521892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r>
                <a:rPr lang="ko-KR" altLang="en-US" sz="1800" dirty="0">
                  <a:solidFill>
                    <a:srgbClr val="573C9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생활비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856309" y="1922764"/>
              <a:ext cx="468514" cy="521892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r>
                <a:rPr lang="ko-KR" altLang="en-US" sz="1800" dirty="0">
                  <a:solidFill>
                    <a:srgbClr val="573C9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문화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910708" y="2199742"/>
              <a:ext cx="468514" cy="521892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r>
                <a:rPr lang="ko-KR" altLang="en-US" sz="1800" dirty="0">
                  <a:solidFill>
                    <a:srgbClr val="573C9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교육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189136" y="6568593"/>
              <a:ext cx="468514" cy="521892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r>
                <a:rPr lang="ko-KR" altLang="en-US" sz="1800" dirty="0">
                  <a:solidFill>
                    <a:srgbClr val="573C9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보육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485169" y="7493445"/>
              <a:ext cx="468514" cy="521892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r>
                <a:rPr lang="ko-KR" altLang="en-US" sz="1800" dirty="0">
                  <a:solidFill>
                    <a:srgbClr val="573C9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주거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6E44ACF-2829-4D14-ADFD-01E674626601}"/>
              </a:ext>
            </a:extLst>
          </p:cNvPr>
          <p:cNvSpPr txBox="1"/>
          <p:nvPr/>
        </p:nvSpPr>
        <p:spPr>
          <a:xfrm>
            <a:off x="1069630" y="7478325"/>
            <a:ext cx="54072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200" dirty="0">
                <a:latin typeface="HY헤드라인M" panose="02030600000101010101" pitchFamily="18" charset="-127"/>
                <a:ea typeface="HY헤드라인M" panose="02030600000101010101" pitchFamily="18" charset="-127"/>
                <a:hlinkClick r:id="rId8"/>
              </a:rPr>
              <a:t>https://wkdnsskfk.tistory.com/3620</a:t>
            </a:r>
            <a:r>
              <a:rPr lang="ko-KR" altLang="en-US" sz="12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12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최배근교수</a:t>
            </a:r>
            <a:endParaRPr lang="ko-KR" altLang="en-US" sz="12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0068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4분기 합계출산율 0.6명대 첫 추락…우크라이나보다 낮았다 / SBS - YouTube">
            <a:extLst>
              <a:ext uri="{FF2B5EF4-FFF2-40B4-BE49-F238E27FC236}">
                <a16:creationId xmlns:a16="http://schemas.microsoft.com/office/drawing/2014/main" id="{7E18E268-66AF-43AF-8923-8E42C99CB2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" t="18518" r="7476" b="15333"/>
          <a:stretch/>
        </p:blipFill>
        <p:spPr bwMode="auto">
          <a:xfrm>
            <a:off x="6008931" y="2372536"/>
            <a:ext cx="4337265" cy="2189995"/>
          </a:xfrm>
          <a:prstGeom prst="flowChartPunchedCar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71C45C3-1BC3-4615-836B-EABE13B8A769}"/>
              </a:ext>
            </a:extLst>
          </p:cNvPr>
          <p:cNvSpPr/>
          <p:nvPr/>
        </p:nvSpPr>
        <p:spPr>
          <a:xfrm>
            <a:off x="1216375" y="447510"/>
            <a:ext cx="7746418" cy="716095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000" spc="-30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한국사회 공정성은 노동시장의 문제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D5C527E7-BDC7-4A08-9075-4C7A31EC1C92}"/>
              </a:ext>
            </a:extLst>
          </p:cNvPr>
          <p:cNvGrpSpPr/>
          <p:nvPr/>
        </p:nvGrpSpPr>
        <p:grpSpPr>
          <a:xfrm>
            <a:off x="0" y="1098736"/>
            <a:ext cx="10655488" cy="6426311"/>
            <a:chOff x="0" y="1098736"/>
            <a:chExt cx="10655488" cy="6426311"/>
          </a:xfrm>
        </p:grpSpPr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C4B99E55-D39D-45FC-A51E-4D875369CB96}"/>
                </a:ext>
              </a:extLst>
            </p:cNvPr>
            <p:cNvGrpSpPr/>
            <p:nvPr/>
          </p:nvGrpSpPr>
          <p:grpSpPr>
            <a:xfrm>
              <a:off x="0" y="1098736"/>
              <a:ext cx="10655488" cy="6426311"/>
              <a:chOff x="0" y="1098736"/>
              <a:chExt cx="10655488" cy="6426311"/>
            </a:xfrm>
          </p:grpSpPr>
          <p:grpSp>
            <p:nvGrpSpPr>
              <p:cNvPr id="10" name="그룹 9">
                <a:extLst>
                  <a:ext uri="{FF2B5EF4-FFF2-40B4-BE49-F238E27FC236}">
                    <a16:creationId xmlns:a16="http://schemas.microsoft.com/office/drawing/2014/main" id="{232F8D1F-1CD1-4CDB-8CE5-0CF8C2D415C3}"/>
                  </a:ext>
                </a:extLst>
              </p:cNvPr>
              <p:cNvGrpSpPr/>
              <p:nvPr/>
            </p:nvGrpSpPr>
            <p:grpSpPr>
              <a:xfrm>
                <a:off x="0" y="1098736"/>
                <a:ext cx="10655488" cy="6426311"/>
                <a:chOff x="0" y="1201783"/>
                <a:chExt cx="10655488" cy="6426311"/>
              </a:xfrm>
            </p:grpSpPr>
            <p:pic>
              <p:nvPicPr>
                <p:cNvPr id="12" name="그림 11">
                  <a:extLst>
                    <a:ext uri="{FF2B5EF4-FFF2-40B4-BE49-F238E27FC236}">
                      <a16:creationId xmlns:a16="http://schemas.microsoft.com/office/drawing/2014/main" id="{B3195FFC-B014-4B9C-A9D4-F406703301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b="1766"/>
                <a:stretch/>
              </p:blipFill>
              <p:spPr>
                <a:xfrm>
                  <a:off x="0" y="1201783"/>
                  <a:ext cx="10655488" cy="6426311"/>
                </a:xfrm>
                <a:prstGeom prst="rect">
                  <a:avLst/>
                </a:prstGeom>
              </p:spPr>
            </p:pic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855742A9-CB12-46C8-9CF0-9D53D2BEC3CF}"/>
                    </a:ext>
                  </a:extLst>
                </p:cNvPr>
                <p:cNvSpPr txBox="1"/>
                <p:nvPr/>
              </p:nvSpPr>
              <p:spPr>
                <a:xfrm>
                  <a:off x="129642" y="1385490"/>
                  <a:ext cx="1806905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800" dirty="0" err="1">
                      <a:latin typeface="HY헤드라인M" panose="02030600000101010101" pitchFamily="18" charset="-127"/>
                      <a:ea typeface="HY헤드라인M" panose="02030600000101010101" pitchFamily="18" charset="-127"/>
                    </a:rPr>
                    <a:t>입소스코리아의</a:t>
                  </a:r>
                  <a:r>
                    <a:rPr lang="ko-KR" altLang="en-US" sz="800" dirty="0">
                      <a:latin typeface="HY헤드라인M" panose="02030600000101010101" pitchFamily="18" charset="-127"/>
                      <a:ea typeface="HY헤드라인M" panose="02030600000101010101" pitchFamily="18" charset="-127"/>
                    </a:rPr>
                    <a:t> 이슈리포트 제</a:t>
                  </a:r>
                  <a:r>
                    <a:rPr lang="en-US" altLang="ko-KR" sz="800" dirty="0">
                      <a:latin typeface="HY헤드라인M" panose="02030600000101010101" pitchFamily="18" charset="-127"/>
                      <a:ea typeface="HY헤드라인M" panose="02030600000101010101" pitchFamily="18" charset="-127"/>
                    </a:rPr>
                    <a:t>31</a:t>
                  </a:r>
                  <a:r>
                    <a:rPr lang="ko-KR" altLang="en-US" sz="800" dirty="0">
                      <a:latin typeface="HY헤드라인M" panose="02030600000101010101" pitchFamily="18" charset="-127"/>
                      <a:ea typeface="HY헤드라인M" panose="02030600000101010101" pitchFamily="18" charset="-127"/>
                    </a:rPr>
                    <a:t>호</a:t>
                  </a:r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7EA61F5-A2EE-476B-BC0F-FAD9F733C9A2}"/>
                  </a:ext>
                </a:extLst>
              </p:cNvPr>
              <p:cNvSpPr txBox="1"/>
              <p:nvPr/>
            </p:nvSpPr>
            <p:spPr>
              <a:xfrm>
                <a:off x="5610727" y="4068663"/>
                <a:ext cx="4201791" cy="203132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800" dirty="0">
                    <a:solidFill>
                      <a:schemeClr val="tx1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2023</a:t>
                </a:r>
                <a:r>
                  <a:rPr lang="ko-KR" altLang="en-US" sz="1800" dirty="0">
                    <a:solidFill>
                      <a:schemeClr val="tx1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 비정규직 </a:t>
                </a:r>
                <a:r>
                  <a:rPr lang="en-US" altLang="ko-KR" sz="1800" dirty="0">
                    <a:solidFill>
                      <a:srgbClr val="FF0000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812</a:t>
                </a:r>
                <a:r>
                  <a:rPr lang="ko-KR" altLang="en-US" sz="1800" dirty="0">
                    <a:solidFill>
                      <a:srgbClr val="FF0000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만명 </a:t>
                </a:r>
                <a:endParaRPr lang="en-US" altLang="ko-KR" sz="1800" dirty="0">
                  <a:solidFill>
                    <a:srgbClr val="FF000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endParaRPr>
              </a:p>
              <a:p>
                <a:pPr algn="ctr"/>
                <a:r>
                  <a:rPr lang="ko-KR" altLang="en-US" sz="1800" dirty="0">
                    <a:solidFill>
                      <a:schemeClr val="tx1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임금 노동자중 </a:t>
                </a:r>
                <a:r>
                  <a:rPr lang="en-US" altLang="ko-KR" sz="1800" b="1" dirty="0">
                    <a:solidFill>
                      <a:srgbClr val="FF0000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37%</a:t>
                </a:r>
              </a:p>
              <a:p>
                <a:pPr algn="ctr"/>
                <a:r>
                  <a:rPr lang="ko-KR" altLang="en-US" sz="1800" dirty="0">
                    <a:solidFill>
                      <a:schemeClr val="tx1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임금격차 </a:t>
                </a:r>
                <a:r>
                  <a:rPr lang="en-US" altLang="ko-KR" sz="1800" dirty="0">
                    <a:solidFill>
                      <a:schemeClr val="tx1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166</a:t>
                </a:r>
                <a:r>
                  <a:rPr lang="ko-KR" altLang="en-US" sz="1800" dirty="0">
                    <a:solidFill>
                      <a:schemeClr val="tx1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만 </a:t>
                </a:r>
                <a:r>
                  <a:rPr lang="en-US" altLang="ko-KR" sz="1800" dirty="0">
                    <a:solidFill>
                      <a:schemeClr val="tx1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6</a:t>
                </a:r>
                <a:r>
                  <a:rPr lang="ko-KR" altLang="en-US" sz="1800" dirty="0">
                    <a:solidFill>
                      <a:schemeClr val="tx1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천원</a:t>
                </a:r>
                <a:r>
                  <a:rPr lang="en-US" altLang="ko-KR" sz="1800" dirty="0">
                    <a:solidFill>
                      <a:schemeClr val="tx1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 </a:t>
                </a:r>
              </a:p>
              <a:p>
                <a:pPr algn="ctr"/>
                <a:endParaRPr lang="en-US" altLang="ko-KR" sz="1800" dirty="0">
                  <a:solidFill>
                    <a:schemeClr val="tx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endParaRPr>
              </a:p>
              <a:p>
                <a:pPr algn="ctr"/>
                <a:endParaRPr lang="en-US" altLang="ko-KR" sz="1800" dirty="0">
                  <a:solidFill>
                    <a:schemeClr val="tx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endParaRPr>
              </a:p>
              <a:p>
                <a:pPr algn="ctr"/>
                <a:endParaRPr lang="en-US" altLang="ko-KR" sz="1800" dirty="0">
                  <a:solidFill>
                    <a:schemeClr val="tx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endParaRPr>
              </a:p>
              <a:p>
                <a:pPr algn="ctr"/>
                <a:r>
                  <a:rPr lang="en-US" altLang="ko-KR" sz="1800" dirty="0">
                    <a:solidFill>
                      <a:schemeClr val="tx1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OECD </a:t>
                </a:r>
                <a:r>
                  <a:rPr lang="ko-KR" altLang="en-US" sz="1800" dirty="0">
                    <a:solidFill>
                      <a:schemeClr val="tx1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비정규직 비율 </a:t>
                </a:r>
                <a:r>
                  <a:rPr lang="en-US" altLang="ko-KR" sz="1800" dirty="0">
                    <a:solidFill>
                      <a:srgbClr val="FF0000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1</a:t>
                </a:r>
                <a:r>
                  <a:rPr lang="ko-KR" altLang="en-US" sz="1800" dirty="0">
                    <a:solidFill>
                      <a:srgbClr val="FF0000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위</a:t>
                </a:r>
                <a:r>
                  <a:rPr lang="en-US" altLang="ko-KR" sz="1800" dirty="0">
                    <a:solidFill>
                      <a:schemeClr val="tx1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(2021</a:t>
                </a:r>
                <a:r>
                  <a:rPr lang="ko-KR" altLang="en-US" sz="1800" dirty="0">
                    <a:solidFill>
                      <a:schemeClr val="tx1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년 이후</a:t>
                </a:r>
                <a:r>
                  <a:rPr lang="en-US" altLang="ko-KR" sz="1800" dirty="0">
                    <a:solidFill>
                      <a:schemeClr val="tx1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)</a:t>
                </a:r>
                <a:endParaRPr lang="ko-KR" altLang="en-US" sz="1800" dirty="0">
                  <a:solidFill>
                    <a:schemeClr val="tx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endParaRPr>
              </a:p>
            </p:txBody>
          </p:sp>
        </p:grp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61681F73-EC36-45C0-BDFE-E14AD2DA760B}"/>
                </a:ext>
              </a:extLst>
            </p:cNvPr>
            <p:cNvSpPr/>
            <p:nvPr/>
          </p:nvSpPr>
          <p:spPr>
            <a:xfrm>
              <a:off x="2898428" y="6390519"/>
              <a:ext cx="914400" cy="2704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A4141E0B-D211-4E15-BAD3-930F901B692E}"/>
                </a:ext>
              </a:extLst>
            </p:cNvPr>
            <p:cNvSpPr/>
            <p:nvPr/>
          </p:nvSpPr>
          <p:spPr>
            <a:xfrm>
              <a:off x="1921939" y="6787947"/>
              <a:ext cx="914400" cy="2154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CF148B9C-C08A-4C0B-B876-925DD54AA191}"/>
                </a:ext>
              </a:extLst>
            </p:cNvPr>
            <p:cNvSpPr/>
            <p:nvPr/>
          </p:nvSpPr>
          <p:spPr>
            <a:xfrm>
              <a:off x="1033094" y="7113753"/>
              <a:ext cx="914400" cy="2704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pic>
        <p:nvPicPr>
          <p:cNvPr id="27" name="그림 26">
            <a:extLst>
              <a:ext uri="{FF2B5EF4-FFF2-40B4-BE49-F238E27FC236}">
                <a16:creationId xmlns:a16="http://schemas.microsoft.com/office/drawing/2014/main" id="{87ABD492-2D2F-4036-9999-613AEDA748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56" y="36216"/>
            <a:ext cx="10655488" cy="7680488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DA2EF1A3-746B-4212-8CD5-1715EAE00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50" y="1158309"/>
            <a:ext cx="10240588" cy="5953812"/>
          </a:xfrm>
          <a:prstGeom prst="star10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92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>
          <a:xfrm>
            <a:off x="6760324" y="507504"/>
            <a:ext cx="3936251" cy="421754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ko-KR" altLang="en-US" sz="1800" spc="-100" dirty="0">
              <a:solidFill>
                <a:srgbClr val="FFED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이등변 삼각형 2"/>
          <p:cNvSpPr/>
          <p:nvPr/>
        </p:nvSpPr>
        <p:spPr>
          <a:xfrm rot="16200000">
            <a:off x="6485853" y="654233"/>
            <a:ext cx="421200" cy="127742"/>
          </a:xfrm>
          <a:prstGeom prst="triangle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9163124" y="614094"/>
            <a:ext cx="1147598" cy="1175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1267" name="Picture 3" descr="D:\01.프로젝트-SUM\[프로젝트]취업지원센터\18.표준교안ppt제작\png저장\2-1_2차시\06-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446" y="212983"/>
            <a:ext cx="755904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직사각형 21"/>
          <p:cNvSpPr/>
          <p:nvPr/>
        </p:nvSpPr>
        <p:spPr>
          <a:xfrm>
            <a:off x="1350172" y="281955"/>
            <a:ext cx="5322678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pPr algn="ctr"/>
            <a:r>
              <a:rPr lang="ko-KR" altLang="en-US" sz="4600" spc="-30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최저임금과 사회복지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6278" y="6890692"/>
            <a:ext cx="8965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altLang="ko-KR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[ </a:t>
            </a:r>
            <a:r>
              <a:rPr lang="ko-KR" altLang="en-US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시장임금과 사회적 임금 </a:t>
            </a:r>
            <a:r>
              <a:rPr lang="en-US" altLang="ko-KR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http://www.ansansm.co.kr/news/articleView.html?idxno=34559 ]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65412" y="2230362"/>
            <a:ext cx="2782713" cy="3446537"/>
          </a:xfrm>
          <a:prstGeom prst="roundRect">
            <a:avLst>
              <a:gd name="adj" fmla="val 3103"/>
            </a:avLst>
          </a:prstGeom>
          <a:solidFill>
            <a:srgbClr val="EDEDED"/>
          </a:solidFill>
          <a:ln w="25400">
            <a:noFill/>
          </a:ln>
        </p:spPr>
        <p:txBody>
          <a:bodyPr wrap="none" lIns="0" tIns="504000" rIns="0" bIns="0" rtlCol="0" anchor="ctr" anchorCtr="0">
            <a:no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2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일을 하고</a:t>
            </a:r>
          </a:p>
          <a:p>
            <a:pPr algn="ctr">
              <a:spcAft>
                <a:spcPts val="300"/>
              </a:spcAft>
            </a:pPr>
            <a:r>
              <a:rPr lang="ko-KR" altLang="en-US" sz="24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받는 임금</a:t>
            </a:r>
            <a:endParaRPr lang="ko-KR" altLang="en-US" sz="2400" spc="-150" dirty="0">
              <a:solidFill>
                <a:srgbClr val="FF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539773" y="1927666"/>
            <a:ext cx="1451278" cy="1048519"/>
          </a:xfrm>
          <a:prstGeom prst="roundRect">
            <a:avLst>
              <a:gd name="adj" fmla="val 9164"/>
            </a:avLst>
          </a:prstGeom>
          <a:solidFill>
            <a:srgbClr val="94C2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ko-KR" altLang="en-US" sz="26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시장</a:t>
            </a:r>
          </a:p>
          <a:p>
            <a:pPr algn="ctr"/>
            <a:r>
              <a:rPr lang="ko-KR" altLang="en-US" sz="26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임금</a:t>
            </a:r>
          </a:p>
        </p:txBody>
      </p:sp>
      <p:sp>
        <p:nvSpPr>
          <p:cNvPr id="20" name="모서리가 둥근 직사각형 19"/>
          <p:cNvSpPr/>
          <p:nvPr/>
        </p:nvSpPr>
        <p:spPr>
          <a:xfrm>
            <a:off x="4806394" y="1985571"/>
            <a:ext cx="1451278" cy="1048519"/>
          </a:xfrm>
          <a:prstGeom prst="roundRect">
            <a:avLst>
              <a:gd name="adj" fmla="val 9164"/>
            </a:avLst>
          </a:prstGeom>
          <a:solidFill>
            <a:srgbClr val="94C2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ko-KR" altLang="en-US" sz="26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사회적</a:t>
            </a:r>
          </a:p>
          <a:p>
            <a:pPr algn="ctr"/>
            <a:r>
              <a:rPr lang="ko-KR" altLang="en-US" sz="26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임금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167" y="2090527"/>
            <a:ext cx="3419475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86660" y="6345069"/>
            <a:ext cx="147348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이미지 출처</a:t>
            </a:r>
            <a:r>
              <a:rPr lang="en-US" altLang="ko-KR" sz="10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</a:t>
            </a:r>
            <a:r>
              <a:rPr lang="ko-KR" altLang="en-US" sz="10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경향신문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316" y="1953024"/>
            <a:ext cx="2916077" cy="442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412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C57AF62-925C-4947-B884-B55CFC5FD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348" y="3205130"/>
            <a:ext cx="4742674" cy="3038799"/>
          </a:xfrm>
          <a:prstGeom prst="homePlate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2" name="직사각형 21"/>
          <p:cNvSpPr/>
          <p:nvPr/>
        </p:nvSpPr>
        <p:spPr>
          <a:xfrm>
            <a:off x="1185097" y="288149"/>
            <a:ext cx="7874658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pPr algn="ctr"/>
            <a:r>
              <a:rPr lang="ko-KR" altLang="en-US" sz="4600" spc="-30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생활을 가능하게 하는 생활임금</a:t>
            </a:r>
          </a:p>
        </p:txBody>
      </p:sp>
      <p:pic>
        <p:nvPicPr>
          <p:cNvPr id="13" name="Picture 3" descr="D:\01.프로젝트-SUM\[프로젝트]취업지원센터\18.표준교안ppt제작\png저장\2-1_1차시\06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50" y="1559675"/>
            <a:ext cx="445008" cy="34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185097" y="1317333"/>
            <a:ext cx="8988040" cy="1167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ko-KR" altLang="en-US" sz="24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최소한의 인간적</a:t>
            </a:r>
            <a:r>
              <a:rPr lang="en-US" altLang="ko-KR" sz="24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4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문화적 생활을 가능하게 할 목적으로 지급되는 임금</a:t>
            </a: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ko-KR" altLang="en-US" sz="24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최저임금의 불완전성을 보완</a:t>
            </a:r>
            <a:r>
              <a:rPr lang="en-US" altLang="ko-KR" sz="24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4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실질임금으로써 생활의 질 향상</a:t>
            </a:r>
            <a:endParaRPr lang="en-US" altLang="ko-KR" sz="2400" spc="-18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44022" y="3348582"/>
            <a:ext cx="5193734" cy="2895347"/>
          </a:xfrm>
          <a:prstGeom prst="roundRect">
            <a:avLst>
              <a:gd name="adj" fmla="val 8321"/>
            </a:avLst>
          </a:prstGeom>
          <a:noFill/>
          <a:ln w="25400">
            <a:solidFill>
              <a:srgbClr val="36A9E1"/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800" b="1" i="0" dirty="0">
                <a:solidFill>
                  <a:srgbClr val="1E1E1E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부산시 </a:t>
            </a:r>
            <a:r>
              <a:rPr lang="en-US" altLang="ko-KR" sz="2800" b="1" i="0" dirty="0">
                <a:solidFill>
                  <a:srgbClr val="1E1E1E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2025</a:t>
            </a:r>
            <a:r>
              <a:rPr lang="ko-KR" altLang="en-US" sz="2800" b="1" i="0" dirty="0">
                <a:solidFill>
                  <a:srgbClr val="1E1E1E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년 생활임금</a:t>
            </a:r>
            <a:r>
              <a:rPr lang="en-US" altLang="ko-KR" sz="2800" b="1" i="0" dirty="0">
                <a:solidFill>
                  <a:srgbClr val="1E1E1E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… </a:t>
            </a:r>
          </a:p>
          <a:p>
            <a:pPr algn="ctr">
              <a:lnSpc>
                <a:spcPct val="150000"/>
              </a:lnSpc>
            </a:pPr>
            <a:r>
              <a:rPr lang="ko-KR" altLang="en-US" sz="2800" b="1" i="0" dirty="0">
                <a:solidFill>
                  <a:srgbClr val="1E1E1E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시급 </a:t>
            </a:r>
            <a:r>
              <a:rPr lang="en-US" altLang="ko-KR" sz="2800" b="1" i="0" dirty="0">
                <a:solidFill>
                  <a:srgbClr val="1E1E1E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11,917</a:t>
            </a:r>
            <a:r>
              <a:rPr lang="ko-KR" altLang="en-US" sz="2800" b="1" i="0" dirty="0">
                <a:solidFill>
                  <a:srgbClr val="1E1E1E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원</a:t>
            </a:r>
            <a:r>
              <a:rPr lang="en-US" altLang="ko-KR" sz="2800" b="1" i="0" dirty="0">
                <a:solidFill>
                  <a:srgbClr val="1E1E1E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!</a:t>
            </a:r>
          </a:p>
          <a:p>
            <a:pPr algn="ctr">
              <a:lnSpc>
                <a:spcPct val="150000"/>
              </a:lnSpc>
            </a:pPr>
            <a:r>
              <a:rPr lang="en-US" altLang="ko-KR" sz="2400" b="1" i="0" dirty="0">
                <a:solidFill>
                  <a:srgbClr val="1E1E1E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400" b="0" i="0" dirty="0">
                <a:solidFill>
                  <a:srgbClr val="1E1E1E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월 </a:t>
            </a:r>
            <a:r>
              <a:rPr lang="en-US" altLang="ko-KR" sz="2400" b="1" i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249</a:t>
            </a:r>
            <a:r>
              <a:rPr lang="ko-KR" altLang="en-US" sz="2400" b="1" i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만 </a:t>
            </a:r>
            <a:r>
              <a:rPr lang="en-US" altLang="ko-KR" sz="2400" b="1" i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653</a:t>
            </a:r>
            <a:r>
              <a:rPr lang="ko-KR" altLang="en-US" sz="2400" b="1" i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원 </a:t>
            </a:r>
            <a:r>
              <a:rPr lang="ko-KR" altLang="en-US" sz="2400" b="0" i="0" dirty="0">
                <a:solidFill>
                  <a:srgbClr val="222222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민간위탁 사무 수행 업체 소속 노동자 전체로 확대 적용</a:t>
            </a:r>
            <a:endParaRPr lang="en-US" altLang="ko-KR" sz="2400" b="1" i="0" dirty="0">
              <a:solidFill>
                <a:srgbClr val="1E1E1E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D317AB-9B69-47EB-BD29-B9A5015718FC}"/>
              </a:ext>
            </a:extLst>
          </p:cNvPr>
          <p:cNvSpPr txBox="1"/>
          <p:nvPr/>
        </p:nvSpPr>
        <p:spPr>
          <a:xfrm>
            <a:off x="485156" y="6274527"/>
            <a:ext cx="27407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800" b="0" i="0" dirty="0">
                <a:solidFill>
                  <a:srgbClr val="1E1E1E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ⓒ</a:t>
            </a:r>
            <a:r>
              <a:rPr lang="ko-KR" altLang="en-US" sz="800" b="0" i="0" dirty="0" err="1">
                <a:solidFill>
                  <a:srgbClr val="1E1E1E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게티이미지</a:t>
            </a:r>
            <a:r>
              <a:rPr lang="ko-KR" altLang="en-US" sz="800" b="0" i="0" dirty="0">
                <a:solidFill>
                  <a:srgbClr val="1E1E1E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 출처 </a:t>
            </a:r>
            <a:r>
              <a:rPr lang="en-US" altLang="ko-KR" sz="800" b="0" i="0" dirty="0">
                <a:solidFill>
                  <a:srgbClr val="1E1E1E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800" b="0" i="0" dirty="0">
                <a:solidFill>
                  <a:srgbClr val="1E1E1E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이모작뉴스</a:t>
            </a:r>
            <a:r>
              <a:rPr lang="en-US" altLang="ko-KR" sz="800" b="0" i="0" dirty="0">
                <a:solidFill>
                  <a:srgbClr val="1E1E1E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(http://www.emozak.co.kr)</a:t>
            </a:r>
            <a:endParaRPr lang="ko-KR" altLang="en-US" sz="8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375759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D:\01.프로젝트-SUM\[프로젝트]취업지원센터\18.표준교안ppt제작\png저장\2-1_2차시\21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82" y="352822"/>
            <a:ext cx="4693920" cy="473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D:\01.프로젝트-SUM\[프로젝트]취업지원센터\18.표준교안ppt제작\png저장\2-1_2차시\21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839" y="5139258"/>
            <a:ext cx="2468880" cy="158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781719" y="2244080"/>
            <a:ext cx="6201562" cy="3272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ko-KR" altLang="en-US" sz="2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임금지급 원칙</a:t>
            </a:r>
          </a:p>
          <a:p>
            <a:pPr>
              <a:spcAft>
                <a:spcPts val="2000"/>
              </a:spcAft>
            </a:pPr>
            <a:r>
              <a:rPr lang="ko-KR" altLang="en-US" sz="2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연장근로수당 및 야간</a:t>
            </a:r>
            <a:r>
              <a:rPr lang="en-US" altLang="ko-KR" sz="2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·</a:t>
            </a:r>
            <a:r>
              <a:rPr lang="ko-KR" altLang="en-US" sz="2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휴일근로수당</a:t>
            </a:r>
          </a:p>
          <a:p>
            <a:pPr>
              <a:spcAft>
                <a:spcPts val="2000"/>
              </a:spcAft>
            </a:pPr>
            <a:r>
              <a:rPr lang="ko-KR" altLang="en-US" sz="2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휴업수당</a:t>
            </a:r>
          </a:p>
          <a:p>
            <a:pPr>
              <a:spcAft>
                <a:spcPts val="2000"/>
              </a:spcAft>
            </a:pPr>
            <a:r>
              <a:rPr lang="ko-KR" altLang="en-US" sz="2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퇴직금</a:t>
            </a:r>
          </a:p>
          <a:p>
            <a:pPr>
              <a:spcAft>
                <a:spcPts val="2000"/>
              </a:spcAft>
            </a:pPr>
            <a:r>
              <a:rPr lang="ko-KR" altLang="en-US" sz="28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임금체불 해결방안</a:t>
            </a:r>
          </a:p>
        </p:txBody>
      </p:sp>
      <p:cxnSp>
        <p:nvCxnSpPr>
          <p:cNvPr id="21" name="직선 연결선 20"/>
          <p:cNvCxnSpPr/>
          <p:nvPr/>
        </p:nvCxnSpPr>
        <p:spPr>
          <a:xfrm>
            <a:off x="5271354" y="2767186"/>
            <a:ext cx="5425221" cy="0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/>
        </p:nvCxnSpPr>
        <p:spPr>
          <a:xfrm>
            <a:off x="5271354" y="3452951"/>
            <a:ext cx="5425221" cy="0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/>
          <p:cNvCxnSpPr/>
          <p:nvPr/>
        </p:nvCxnSpPr>
        <p:spPr>
          <a:xfrm>
            <a:off x="5271354" y="4138716"/>
            <a:ext cx="5425221" cy="0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/>
          <p:cNvCxnSpPr/>
          <p:nvPr/>
        </p:nvCxnSpPr>
        <p:spPr>
          <a:xfrm>
            <a:off x="5271354" y="4824481"/>
            <a:ext cx="5425221" cy="0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/>
          <p:cNvCxnSpPr/>
          <p:nvPr/>
        </p:nvCxnSpPr>
        <p:spPr>
          <a:xfrm>
            <a:off x="5271354" y="5510247"/>
            <a:ext cx="5425221" cy="0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3" name="Picture 5" descr="D:\01.프로젝트-SUM\[프로젝트]취업지원센터\18.표준교안ppt제작\png저장\2-1_2차시\21-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188" y="1313309"/>
            <a:ext cx="1670304" cy="23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직사각형 26"/>
          <p:cNvSpPr/>
          <p:nvPr/>
        </p:nvSpPr>
        <p:spPr>
          <a:xfrm>
            <a:off x="1788779" y="1153263"/>
            <a:ext cx="1663022" cy="1023872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pPr algn="ctr"/>
            <a:r>
              <a:rPr lang="ko-KR" altLang="en-US" sz="6000" spc="-3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임금</a:t>
            </a:r>
          </a:p>
        </p:txBody>
      </p:sp>
      <p:sp>
        <p:nvSpPr>
          <p:cNvPr id="28" name="직사각형 27"/>
          <p:cNvSpPr/>
          <p:nvPr/>
        </p:nvSpPr>
        <p:spPr>
          <a:xfrm>
            <a:off x="440549" y="2151881"/>
            <a:ext cx="3668379" cy="187025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pPr algn="ctr">
              <a:lnSpc>
                <a:spcPts val="4600"/>
              </a:lnSpc>
            </a:pPr>
            <a:r>
              <a:rPr lang="ko-KR" altLang="en-US" sz="46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꼼꼼히 따져서</a:t>
            </a:r>
          </a:p>
          <a:p>
            <a:pPr algn="ctr">
              <a:lnSpc>
                <a:spcPts val="4600"/>
              </a:lnSpc>
            </a:pPr>
            <a:r>
              <a:rPr lang="ko-KR" altLang="en-US" sz="46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정확히</a:t>
            </a:r>
          </a:p>
          <a:p>
            <a:pPr algn="ctr">
              <a:lnSpc>
                <a:spcPts val="4600"/>
              </a:lnSpc>
            </a:pPr>
            <a:r>
              <a:rPr lang="ko-KR" altLang="en-US" sz="46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받습니다</a:t>
            </a:r>
          </a:p>
        </p:txBody>
      </p:sp>
    </p:spTree>
    <p:extLst>
      <p:ext uri="{BB962C8B-B14F-4D97-AF65-F5344CB8AC3E}">
        <p14:creationId xmlns:p14="http://schemas.microsoft.com/office/powerpoint/2010/main" val="35498231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>
          <a:xfrm>
            <a:off x="5474442" y="507504"/>
            <a:ext cx="5222133" cy="421754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ko-KR" altLang="en-US" sz="1800" spc="-100" dirty="0">
              <a:solidFill>
                <a:srgbClr val="FFED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이등변 삼각형 2"/>
          <p:cNvSpPr/>
          <p:nvPr/>
        </p:nvSpPr>
        <p:spPr>
          <a:xfrm rot="16200000">
            <a:off x="5199971" y="654233"/>
            <a:ext cx="421200" cy="127742"/>
          </a:xfrm>
          <a:prstGeom prst="triangle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9163124" y="614094"/>
            <a:ext cx="1147598" cy="1175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1267" name="Picture 3" descr="D:\01.프로젝트-SUM\[프로젝트]취업지원센터\18.표준교안ppt제작\png저장\2-1_2차시\06-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446" y="212983"/>
            <a:ext cx="755904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직사각형 21"/>
          <p:cNvSpPr/>
          <p:nvPr/>
        </p:nvSpPr>
        <p:spPr>
          <a:xfrm>
            <a:off x="1437722" y="281955"/>
            <a:ext cx="3668379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pPr algn="ctr"/>
            <a:r>
              <a:rPr lang="ko-KR" altLang="en-US" sz="4600" spc="-30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임금지급 원칙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09546" y="6890692"/>
            <a:ext cx="8039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altLang="ko-KR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[ </a:t>
            </a:r>
            <a:r>
              <a:rPr lang="ko-KR" altLang="en-US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사업주가 임금지급 원칙을 안 지킬 경우</a:t>
            </a:r>
            <a:r>
              <a:rPr lang="en-US" altLang="ko-KR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! </a:t>
            </a:r>
            <a:r>
              <a:rPr lang="en-US" altLang="ko-KR" sz="1800" spc="-1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1800" spc="-1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이하 징역 또는 </a:t>
            </a:r>
            <a:r>
              <a:rPr lang="en-US" altLang="ko-KR" sz="1800" spc="-1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1800" spc="-100" dirty="0" err="1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천만원</a:t>
            </a:r>
            <a:r>
              <a:rPr lang="ko-KR" altLang="en-US" sz="1800" spc="-1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이하 벌금</a:t>
            </a:r>
            <a:r>
              <a:rPr lang="ko-KR" altLang="en-US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]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62150" y="1722448"/>
            <a:ext cx="8034064" cy="530696"/>
          </a:xfrm>
          <a:prstGeom prst="roundRect">
            <a:avLst>
              <a:gd name="adj" fmla="val 14037"/>
            </a:avLst>
          </a:prstGeom>
          <a:solidFill>
            <a:srgbClr val="EDEDED"/>
          </a:solidFill>
          <a:ln w="25400">
            <a:noFill/>
          </a:ln>
        </p:spPr>
        <p:txBody>
          <a:bodyPr wrap="square" lIns="1764000" tIns="0" rIns="0" bIns="0" rtlCol="0" anchor="ctr" anchorCtr="0">
            <a:noAutofit/>
          </a:bodyPr>
          <a:lstStyle/>
          <a:p>
            <a:pPr>
              <a:spcAft>
                <a:spcPts val="300"/>
              </a:spcAft>
            </a:pPr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임금은 청소년 노동자 본인에게  직접 지급</a:t>
            </a:r>
            <a:endParaRPr lang="ko-KR" altLang="en-US" spc="-150" dirty="0">
              <a:solidFill>
                <a:srgbClr val="FF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810196" y="1597022"/>
            <a:ext cx="2736304" cy="724399"/>
          </a:xfrm>
          <a:prstGeom prst="roundRect">
            <a:avLst>
              <a:gd name="adj" fmla="val 10092"/>
            </a:avLst>
          </a:prstGeom>
          <a:solidFill>
            <a:srgbClr val="94C2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600" spc="-150" dirty="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직접</a:t>
            </a:r>
            <a:r>
              <a:rPr lang="ko-KR" altLang="en-US" sz="26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지불의 원칙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444504" y="2303859"/>
            <a:ext cx="4786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ko-KR" altLang="en-US" i="1" spc="-16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임금을 부모님 통장으로 입금해 준다고 한다</a:t>
            </a:r>
            <a:r>
              <a:rPr lang="en-US" altLang="ko-KR" i="1" spc="-16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671948" y="2246709"/>
            <a:ext cx="708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ko-KR" sz="2800" i="1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No!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962150" y="2895355"/>
            <a:ext cx="8034064" cy="530696"/>
          </a:xfrm>
          <a:prstGeom prst="roundRect">
            <a:avLst>
              <a:gd name="adj" fmla="val 14037"/>
            </a:avLst>
          </a:prstGeom>
          <a:solidFill>
            <a:srgbClr val="EDEDED"/>
          </a:solidFill>
          <a:ln w="25400">
            <a:noFill/>
          </a:ln>
        </p:spPr>
        <p:txBody>
          <a:bodyPr wrap="square" lIns="1764000" tIns="0" rIns="0" bIns="0" rtlCol="0" anchor="ctr" anchorCtr="0">
            <a:noAutofit/>
          </a:bodyPr>
          <a:lstStyle/>
          <a:p>
            <a:pPr>
              <a:spcAft>
                <a:spcPts val="300"/>
              </a:spcAft>
            </a:pPr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임금은 </a:t>
            </a:r>
            <a:r>
              <a:rPr lang="ko-KR" altLang="en-US" spc="-15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한달에</a:t>
            </a:r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pc="-15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한번이상</a:t>
            </a:r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정해진 날 지급</a:t>
            </a:r>
            <a:endParaRPr lang="ko-KR" altLang="en-US" spc="-150" dirty="0">
              <a:solidFill>
                <a:srgbClr val="FF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0" name="모서리가 둥근 직사각형 29"/>
          <p:cNvSpPr/>
          <p:nvPr/>
        </p:nvSpPr>
        <p:spPr>
          <a:xfrm>
            <a:off x="810196" y="2769929"/>
            <a:ext cx="2736304" cy="724399"/>
          </a:xfrm>
          <a:prstGeom prst="roundRect">
            <a:avLst>
              <a:gd name="adj" fmla="val 10092"/>
            </a:avLst>
          </a:prstGeom>
          <a:solidFill>
            <a:srgbClr val="94C2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600" spc="-150" dirty="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정기</a:t>
            </a:r>
            <a:r>
              <a:rPr lang="ko-KR" altLang="en-US" sz="26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지불의 원칙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444504" y="3476766"/>
            <a:ext cx="56236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ko-KR" altLang="en-US" i="1" spc="-16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거래처에서 돈이 안 들어와서</a:t>
            </a:r>
            <a:r>
              <a:rPr lang="en-US" altLang="ko-KR" i="1" spc="-16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.. </a:t>
            </a:r>
            <a:r>
              <a:rPr lang="ko-KR" altLang="en-US" i="1" spc="-16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다음달에 준다고 한다</a:t>
            </a:r>
            <a:r>
              <a:rPr lang="en-US" altLang="ko-KR" i="1" spc="-16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671948" y="3419616"/>
            <a:ext cx="708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ko-KR" sz="2800" i="1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No!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62150" y="4077988"/>
            <a:ext cx="8209086" cy="530696"/>
          </a:xfrm>
          <a:prstGeom prst="roundRect">
            <a:avLst>
              <a:gd name="adj" fmla="val 14037"/>
            </a:avLst>
          </a:prstGeom>
          <a:solidFill>
            <a:srgbClr val="EDEDED"/>
          </a:solidFill>
          <a:ln w="25400">
            <a:noFill/>
          </a:ln>
        </p:spPr>
        <p:txBody>
          <a:bodyPr wrap="square" lIns="1764000" tIns="0" rIns="0" bIns="0" rtlCol="0" anchor="ctr" anchorCtr="0">
            <a:noAutofit/>
          </a:bodyPr>
          <a:lstStyle/>
          <a:p>
            <a:pPr>
              <a:spcAft>
                <a:spcPts val="300"/>
              </a:spcAft>
            </a:pPr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모든 임금은 전액을 한번에 지급</a:t>
            </a:r>
            <a:r>
              <a:rPr lang="en-US" altLang="ko-KR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근무기록하고 임금총액 확인</a:t>
            </a:r>
            <a:endParaRPr lang="ko-KR" altLang="en-US" spc="-150" dirty="0">
              <a:solidFill>
                <a:srgbClr val="FF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4" name="모서리가 둥근 직사각형 33"/>
          <p:cNvSpPr/>
          <p:nvPr/>
        </p:nvSpPr>
        <p:spPr>
          <a:xfrm>
            <a:off x="810196" y="3952562"/>
            <a:ext cx="2736304" cy="724399"/>
          </a:xfrm>
          <a:prstGeom prst="roundRect">
            <a:avLst>
              <a:gd name="adj" fmla="val 10092"/>
            </a:avLst>
          </a:prstGeom>
          <a:solidFill>
            <a:srgbClr val="94C2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600" spc="-150" dirty="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전액</a:t>
            </a:r>
            <a:r>
              <a:rPr lang="ko-KR" altLang="en-US" sz="26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지불의 원칙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444504" y="4659399"/>
            <a:ext cx="6063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ko-KR" altLang="en-US" i="1" spc="-16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월급을 주면서 </a:t>
            </a:r>
            <a:r>
              <a:rPr lang="ko-KR" altLang="en-US" i="1" spc="-160" dirty="0" err="1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유니폼비</a:t>
            </a:r>
            <a:r>
              <a:rPr lang="en-US" altLang="ko-KR" i="1" spc="-16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i="1" spc="-160" dirty="0" err="1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사무용품비를</a:t>
            </a:r>
            <a:r>
              <a:rPr lang="ko-KR" altLang="en-US" i="1" spc="-16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빼고 준다고 한다</a:t>
            </a:r>
            <a:r>
              <a:rPr lang="en-US" altLang="ko-KR" i="1" spc="-16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671948" y="4602249"/>
            <a:ext cx="708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ko-KR" sz="2800" i="1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No!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962150" y="5243104"/>
            <a:ext cx="8497118" cy="530696"/>
          </a:xfrm>
          <a:prstGeom prst="roundRect">
            <a:avLst>
              <a:gd name="adj" fmla="val 14037"/>
            </a:avLst>
          </a:prstGeom>
          <a:solidFill>
            <a:srgbClr val="EDEDED"/>
          </a:solidFill>
          <a:ln w="25400">
            <a:noFill/>
          </a:ln>
        </p:spPr>
        <p:txBody>
          <a:bodyPr wrap="square" lIns="1764000" tIns="0" rIns="0" bIns="0" rtlCol="0" anchor="ctr" anchorCtr="0">
            <a:noAutofit/>
          </a:bodyPr>
          <a:lstStyle/>
          <a:p>
            <a:pPr>
              <a:spcAft>
                <a:spcPts val="300"/>
              </a:spcAft>
            </a:pPr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임금은 통상적으로 사용하는 화폐로 지급</a:t>
            </a:r>
            <a:r>
              <a:rPr lang="en-US" altLang="ko-KR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상품이나 제품은 안됨</a:t>
            </a:r>
            <a:endParaRPr lang="ko-KR" altLang="en-US" spc="-150" dirty="0">
              <a:solidFill>
                <a:srgbClr val="FF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8" name="모서리가 둥근 직사각형 37"/>
          <p:cNvSpPr/>
          <p:nvPr/>
        </p:nvSpPr>
        <p:spPr>
          <a:xfrm>
            <a:off x="882204" y="5117678"/>
            <a:ext cx="2664296" cy="724399"/>
          </a:xfrm>
          <a:prstGeom prst="roundRect">
            <a:avLst>
              <a:gd name="adj" fmla="val 10092"/>
            </a:avLst>
          </a:prstGeom>
          <a:solidFill>
            <a:srgbClr val="94C2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600" spc="-150" dirty="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통화</a:t>
            </a:r>
            <a:r>
              <a:rPr lang="ko-KR" altLang="en-US" sz="2600" spc="-15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지불의 원칙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444504" y="5824515"/>
            <a:ext cx="5387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ko-KR" altLang="en-US" i="1" spc="-16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임금 대신 편의점에 있는 쌀을 대신 주겠다고 한다</a:t>
            </a:r>
            <a:r>
              <a:rPr lang="en-US" altLang="ko-KR" i="1" spc="-16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671948" y="5767365"/>
            <a:ext cx="708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ko-KR" sz="2800" i="1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No!</a:t>
            </a:r>
          </a:p>
        </p:txBody>
      </p:sp>
    </p:spTree>
    <p:extLst>
      <p:ext uri="{BB962C8B-B14F-4D97-AF65-F5344CB8AC3E}">
        <p14:creationId xmlns:p14="http://schemas.microsoft.com/office/powerpoint/2010/main" val="142416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36" grpId="0"/>
      <p:bldP spid="4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01.프로젝트-SUM\[프로젝트]취업지원센터\18.표준교안ppt제작\png저장\2-1_1차시\45-1.png">
            <a:extLst>
              <a:ext uri="{FF2B5EF4-FFF2-40B4-BE49-F238E27FC236}">
                <a16:creationId xmlns:a16="http://schemas.microsoft.com/office/drawing/2014/main" id="{3FFC6A60-CB0C-FF8D-9BB3-8651B4656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36" y="284220"/>
            <a:ext cx="1694688" cy="163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0CCFE2FE-714E-A713-650D-A1BBC3059CBC}"/>
              </a:ext>
            </a:extLst>
          </p:cNvPr>
          <p:cNvSpPr/>
          <p:nvPr/>
        </p:nvSpPr>
        <p:spPr>
          <a:xfrm>
            <a:off x="8620125" y="507504"/>
            <a:ext cx="2076450" cy="421754"/>
          </a:xfrm>
          <a:prstGeom prst="rect">
            <a:avLst/>
          </a:prstGeom>
          <a:solidFill>
            <a:srgbClr val="1860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r>
              <a:rPr lang="ko-KR" altLang="en-US" sz="2400" spc="-15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기초 노동법</a:t>
            </a:r>
            <a:endParaRPr lang="ko-KR" altLang="en-US" sz="2400" spc="-150" dirty="0">
              <a:solidFill>
                <a:srgbClr val="FFED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EA55BB8-48AC-5997-925F-61ED91A4F940}"/>
              </a:ext>
            </a:extLst>
          </p:cNvPr>
          <p:cNvSpPr/>
          <p:nvPr/>
        </p:nvSpPr>
        <p:spPr>
          <a:xfrm>
            <a:off x="1606476" y="1504950"/>
            <a:ext cx="7226658" cy="1323439"/>
          </a:xfrm>
          <a:prstGeom prst="rect">
            <a:avLst/>
          </a:prstGeom>
        </p:spPr>
        <p:txBody>
          <a:bodyPr wrap="none" anchor="t" anchorCtr="0">
            <a:spAutoFit/>
          </a:bodyPr>
          <a:lstStyle/>
          <a:p>
            <a:r>
              <a:rPr lang="ko-KR" altLang="en-US" sz="4000" spc="-300" dirty="0">
                <a:solidFill>
                  <a:srgbClr val="00489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아르바이트를 도중에 그만뒀는데 </a:t>
            </a:r>
          </a:p>
          <a:p>
            <a:r>
              <a:rPr lang="ko-KR" altLang="en-US" sz="4000" spc="-300" dirty="0">
                <a:solidFill>
                  <a:srgbClr val="00489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임금을 다음달에 주겠다고 한다</a:t>
            </a:r>
            <a:r>
              <a:rPr lang="en-US" altLang="ko-KR" sz="4000" spc="-300" dirty="0">
                <a:solidFill>
                  <a:srgbClr val="004899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4000" spc="-300" dirty="0">
              <a:solidFill>
                <a:srgbClr val="004899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5" name="Picture 4" descr="D:\01.프로젝트-SUM\[프로젝트]취업지원센터\18.표준교안ppt제작\png저장\2-1_1차시\46-2.png">
            <a:extLst>
              <a:ext uri="{FF2B5EF4-FFF2-40B4-BE49-F238E27FC236}">
                <a16:creationId xmlns:a16="http://schemas.microsoft.com/office/drawing/2014/main" id="{D1E51CB7-1AE0-543C-094D-2DC7A03DF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292" y="3768662"/>
            <a:ext cx="1487424" cy="157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197F19BE-DA8E-5A11-464E-8C4729C0BF07}"/>
              </a:ext>
            </a:extLst>
          </p:cNvPr>
          <p:cNvGrpSpPr/>
          <p:nvPr/>
        </p:nvGrpSpPr>
        <p:grpSpPr>
          <a:xfrm>
            <a:off x="3796432" y="3219450"/>
            <a:ext cx="5461868" cy="2747639"/>
            <a:chOff x="3796432" y="3219450"/>
            <a:chExt cx="5461868" cy="274763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B791F55-BE94-C887-5F05-6EE84306FAF8}"/>
                </a:ext>
              </a:extLst>
            </p:cNvPr>
            <p:cNvSpPr txBox="1"/>
            <p:nvPr/>
          </p:nvSpPr>
          <p:spPr>
            <a:xfrm>
              <a:off x="3796432" y="3488245"/>
              <a:ext cx="5461868" cy="2217229"/>
            </a:xfrm>
            <a:prstGeom prst="rect">
              <a:avLst/>
            </a:prstGeom>
            <a:noFill/>
            <a:ln w="76200" cap="sq">
              <a:solidFill>
                <a:srgbClr val="878787"/>
              </a:solidFill>
              <a:prstDash val="sysDash"/>
              <a:miter lim="800000"/>
            </a:ln>
          </p:spPr>
          <p:txBody>
            <a:bodyPr wrap="none" rtlCol="0" anchor="ctr" anchorCtr="0">
              <a:noAutofit/>
            </a:bodyPr>
            <a:lstStyle/>
            <a:p>
              <a:pPr algn="ctr">
                <a:spcAft>
                  <a:spcPts val="500"/>
                </a:spcAft>
              </a:pPr>
              <a:r>
                <a:rPr lang="ko-KR" altLang="en-US" sz="2200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노동자가 일을 그만두면</a:t>
              </a:r>
            </a:p>
            <a:p>
              <a:pPr algn="ctr">
                <a:spcAft>
                  <a:spcPts val="500"/>
                </a:spcAft>
              </a:pPr>
              <a:r>
                <a:rPr lang="ko-KR" altLang="en-US" sz="2200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임금은 </a:t>
              </a:r>
              <a:r>
                <a:rPr lang="en-US" altLang="ko-KR" sz="2200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14</a:t>
              </a:r>
              <a:r>
                <a:rPr lang="ko-KR" altLang="en-US" sz="2200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일 이내에 지급해야 한다</a:t>
              </a:r>
              <a:r>
                <a:rPr lang="en-US" altLang="ko-KR" sz="2200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.</a:t>
              </a:r>
            </a:p>
            <a:p>
              <a:pPr algn="ctr">
                <a:spcAft>
                  <a:spcPts val="500"/>
                </a:spcAft>
              </a:pPr>
              <a:r>
                <a:rPr lang="ko-KR" altLang="en-US" sz="2200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단</a:t>
              </a:r>
              <a:r>
                <a:rPr lang="en-US" altLang="ko-KR" sz="2200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, </a:t>
              </a:r>
              <a:r>
                <a:rPr lang="ko-KR" altLang="en-US" sz="2200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노동자가 동의하면 연기할 수 있다</a:t>
              </a:r>
              <a:r>
                <a:rPr lang="en-US" altLang="ko-KR" sz="2200" spc="-18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. </a:t>
              </a:r>
            </a:p>
          </p:txBody>
        </p:sp>
        <p:pic>
          <p:nvPicPr>
            <p:cNvPr id="8" name="Picture 5" descr="D:\01.프로젝트-SUM\[프로젝트]취업지원센터\18.표준교안ppt제작\png저장\2-1_1차시\48-2.png">
              <a:extLst>
                <a:ext uri="{FF2B5EF4-FFF2-40B4-BE49-F238E27FC236}">
                  <a16:creationId xmlns:a16="http://schemas.microsoft.com/office/drawing/2014/main" id="{1955535E-FB24-18D4-C6F4-29CD2D27F5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1225" y="3219450"/>
              <a:ext cx="1048512" cy="48768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9" name="Picture 5" descr="D:\01.프로젝트-SUM\[프로젝트]취업지원센터\18.표준교안ppt제작\png저장\2-1_1차시\48-2.png">
              <a:extLst>
                <a:ext uri="{FF2B5EF4-FFF2-40B4-BE49-F238E27FC236}">
                  <a16:creationId xmlns:a16="http://schemas.microsoft.com/office/drawing/2014/main" id="{4B3C9785-4013-D9C1-BE99-7A7C03879E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6003110" y="5479409"/>
              <a:ext cx="1048512" cy="487680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136738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5E9AD308-55BE-448F-B59C-D0ECDDD2F6A6}"/>
              </a:ext>
            </a:extLst>
          </p:cNvPr>
          <p:cNvSpPr/>
          <p:nvPr/>
        </p:nvSpPr>
        <p:spPr>
          <a:xfrm>
            <a:off x="1170236" y="1044327"/>
            <a:ext cx="2088304" cy="654540"/>
          </a:xfrm>
          <a:prstGeom prst="rect">
            <a:avLst/>
          </a:prstGeom>
          <a:solidFill>
            <a:srgbClr val="36A9E1"/>
          </a:solidFill>
        </p:spPr>
        <p:txBody>
          <a:bodyPr wrap="square" lIns="99569" tIns="49785" rIns="99569" bIns="49785">
            <a:spAutoFit/>
          </a:bodyPr>
          <a:lstStyle/>
          <a:p>
            <a:pPr algn="ctr"/>
            <a:r>
              <a:rPr lang="ko-KR" altLang="en-US" sz="3600" spc="-150" dirty="0" err="1">
                <a:solidFill>
                  <a:schemeClr val="bg1"/>
                </a:solidFill>
                <a:latin typeface="한컴 울주 천전리 각석체" panose="020B0600000101010101" charset="-127"/>
                <a:ea typeface="한컴 울주 천전리 각석체" panose="020B0600000101010101" charset="-127"/>
              </a:rPr>
              <a:t>학습목차</a:t>
            </a:r>
            <a:endParaRPr lang="ko-KR" altLang="en-US" sz="3600" spc="-150" dirty="0">
              <a:solidFill>
                <a:schemeClr val="bg1"/>
              </a:solidFill>
              <a:latin typeface="한컴 울주 천전리 각석체" panose="020B0600000101010101" charset="-127"/>
              <a:ea typeface="한컴 울주 천전리 각석체" panose="020B0600000101010101" charset="-127"/>
            </a:endParaRPr>
          </a:p>
        </p:txBody>
      </p:sp>
      <p:graphicFrame>
        <p:nvGraphicFramePr>
          <p:cNvPr id="2" name="다이어그램 1">
            <a:extLst>
              <a:ext uri="{FF2B5EF4-FFF2-40B4-BE49-F238E27FC236}">
                <a16:creationId xmlns:a16="http://schemas.microsoft.com/office/drawing/2014/main" id="{349FAD62-3140-466C-8488-FCB288FC8D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8546891"/>
              </p:ext>
            </p:extLst>
          </p:nvPr>
        </p:nvGraphicFramePr>
        <p:xfrm>
          <a:off x="1242244" y="1698867"/>
          <a:ext cx="8136904" cy="5322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0E98BD2-8289-4FE7-95D8-EDA6BE831FFF}"/>
              </a:ext>
            </a:extLst>
          </p:cNvPr>
          <p:cNvSpPr txBox="1"/>
          <p:nvPr/>
        </p:nvSpPr>
        <p:spPr>
          <a:xfrm>
            <a:off x="1530276" y="2009912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latin typeface="한컴 울주 천전리 각석체" panose="020B0600000101010101" charset="-127"/>
                <a:ea typeface="한컴 울주 천전리 각석체" panose="020B0600000101010101" charset="-127"/>
              </a:rPr>
              <a:t>1</a:t>
            </a:r>
            <a:endParaRPr lang="ko-KR" altLang="en-US" sz="3200" b="1" dirty="0">
              <a:latin typeface="한컴 울주 천전리 각석체" panose="020B0600000101010101" charset="-127"/>
              <a:ea typeface="한컴 울주 천전리 각석체" panose="020B0600000101010101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AA0296-42BB-47D1-94D3-3DC460654583}"/>
              </a:ext>
            </a:extLst>
          </p:cNvPr>
          <p:cNvSpPr txBox="1"/>
          <p:nvPr/>
        </p:nvSpPr>
        <p:spPr>
          <a:xfrm>
            <a:off x="2001032" y="2988543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latin typeface="한컴 울주 천전리 각석체" panose="020B0600000101010101" charset="-127"/>
                <a:ea typeface="한컴 울주 천전리 각석체" panose="020B0600000101010101" charset="-127"/>
              </a:rPr>
              <a:t>2</a:t>
            </a:r>
            <a:endParaRPr lang="ko-KR" altLang="en-US" sz="3200" b="1" dirty="0">
              <a:latin typeface="한컴 울주 천전리 각석체" panose="020B0600000101010101" charset="-127"/>
              <a:ea typeface="한컴 울주 천전리 각석체" panose="020B0600000101010101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6C7113-964B-4D7E-8833-562F832CD90F}"/>
              </a:ext>
            </a:extLst>
          </p:cNvPr>
          <p:cNvSpPr txBox="1"/>
          <p:nvPr/>
        </p:nvSpPr>
        <p:spPr>
          <a:xfrm>
            <a:off x="2178348" y="4059952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latin typeface="한컴 울주 천전리 각석체" panose="020B0600000101010101" charset="-127"/>
                <a:ea typeface="한컴 울주 천전리 각석체" panose="020B0600000101010101" charset="-127"/>
              </a:rPr>
              <a:t>3</a:t>
            </a:r>
            <a:endParaRPr lang="ko-KR" altLang="en-US" sz="3200" b="1" dirty="0">
              <a:latin typeface="한컴 울주 천전리 각석체" panose="020B0600000101010101" charset="-127"/>
              <a:ea typeface="한컴 울주 천전리 각석체" panose="020B0600000101010101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D64A10-9E4C-492C-8AE8-EC088F31C32C}"/>
              </a:ext>
            </a:extLst>
          </p:cNvPr>
          <p:cNvSpPr txBox="1"/>
          <p:nvPr/>
        </p:nvSpPr>
        <p:spPr>
          <a:xfrm>
            <a:off x="1990894" y="5068064"/>
            <a:ext cx="437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latin typeface="한컴 울주 천전리 각석체" panose="020B0600000101010101" charset="-127"/>
                <a:ea typeface="한컴 울주 천전리 각석체" panose="020B0600000101010101" charset="-127"/>
              </a:rPr>
              <a:t>4</a:t>
            </a:r>
            <a:endParaRPr lang="ko-KR" altLang="en-US" sz="3200" b="1" dirty="0">
              <a:latin typeface="한컴 울주 천전리 각석체" panose="020B0600000101010101" charset="-127"/>
              <a:ea typeface="한컴 울주 천전리 각석체" panose="020B0600000101010101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93A1CE-DA70-4F95-AE31-D57CDB0CED4A}"/>
              </a:ext>
            </a:extLst>
          </p:cNvPr>
          <p:cNvSpPr txBox="1"/>
          <p:nvPr/>
        </p:nvSpPr>
        <p:spPr>
          <a:xfrm>
            <a:off x="1568984" y="6076176"/>
            <a:ext cx="431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latin typeface="한컴 울주 천전리 각석체" panose="020B0600000101010101" charset="-127"/>
                <a:ea typeface="한컴 울주 천전리 각석체" panose="020B0600000101010101" charset="-127"/>
              </a:rPr>
              <a:t>5</a:t>
            </a:r>
            <a:endParaRPr lang="ko-KR" altLang="en-US" sz="3200" b="1" dirty="0">
              <a:latin typeface="한컴 울주 천전리 각석체" panose="020B0600000101010101" charset="-127"/>
              <a:ea typeface="한컴 울주 천전리 각석체" panose="020B0600000101010101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40640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>
          <a:xfrm>
            <a:off x="7130626" y="507504"/>
            <a:ext cx="3565949" cy="421754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ko-KR" altLang="en-US" sz="1800" spc="-100" dirty="0">
              <a:solidFill>
                <a:srgbClr val="FFED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이등변 삼각형 2"/>
          <p:cNvSpPr/>
          <p:nvPr/>
        </p:nvSpPr>
        <p:spPr>
          <a:xfrm rot="16200000">
            <a:off x="6856155" y="654233"/>
            <a:ext cx="421200" cy="127742"/>
          </a:xfrm>
          <a:prstGeom prst="triangle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9163124" y="614094"/>
            <a:ext cx="1147598" cy="1175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1267" name="Picture 3" descr="D:\01.프로젝트-SUM\[프로젝트]취업지원센터\18.표준교안ppt제작\png저장\2-1_2차시\06-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446" y="212983"/>
            <a:ext cx="755904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직사각형 21"/>
          <p:cNvSpPr/>
          <p:nvPr/>
        </p:nvSpPr>
        <p:spPr>
          <a:xfrm>
            <a:off x="1369351" y="281955"/>
            <a:ext cx="5561525" cy="654540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pPr algn="r"/>
            <a:r>
              <a:rPr lang="ko-KR" altLang="en-US" sz="3600" b="1" spc="-150" dirty="0">
                <a:solidFill>
                  <a:schemeClr val="accent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연장 </a:t>
            </a:r>
            <a:r>
              <a:rPr lang="en-US" altLang="ko-KR" sz="3600" b="1" spc="-150" dirty="0">
                <a:solidFill>
                  <a:schemeClr val="accent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/ </a:t>
            </a:r>
            <a:r>
              <a:rPr lang="ko-KR" altLang="en-US" sz="3600" b="1" spc="-150" dirty="0">
                <a:solidFill>
                  <a:schemeClr val="accent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야간 </a:t>
            </a:r>
            <a:r>
              <a:rPr lang="en-US" altLang="ko-KR" sz="3600" b="1" spc="-150" dirty="0">
                <a:solidFill>
                  <a:schemeClr val="accent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/ </a:t>
            </a:r>
            <a:r>
              <a:rPr lang="ko-KR" altLang="en-US" sz="3600" b="1" spc="-150" dirty="0">
                <a:solidFill>
                  <a:schemeClr val="accent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휴일근로수당</a:t>
            </a:r>
            <a:endParaRPr lang="ko-KR" altLang="en-US" sz="2800" b="1" spc="-150" dirty="0">
              <a:solidFill>
                <a:schemeClr val="accent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85920" y="6804967"/>
            <a:ext cx="6705682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altLang="ko-KR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[ </a:t>
            </a:r>
            <a:r>
              <a:rPr lang="ko-KR" altLang="en-US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최저임금 미 지급 시 </a:t>
            </a:r>
            <a:r>
              <a:rPr lang="en-US" altLang="ko-KR" sz="1800" spc="-1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1800" spc="-1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이하 징역 또는 </a:t>
            </a:r>
            <a:r>
              <a:rPr lang="en-US" altLang="ko-KR" sz="1800" spc="-1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ko-KR" altLang="en-US" sz="1800" spc="-100" dirty="0" err="1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천만원</a:t>
            </a:r>
            <a:r>
              <a:rPr lang="ko-KR" altLang="en-US" sz="1800" spc="-1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이하 벌금</a:t>
            </a:r>
            <a:r>
              <a:rPr lang="ko-KR" altLang="en-US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]</a:t>
            </a:r>
          </a:p>
          <a:p>
            <a:pPr algn="ctr">
              <a:spcAft>
                <a:spcPts val="300"/>
              </a:spcAft>
            </a:pPr>
            <a:r>
              <a:rPr lang="en-US" altLang="ko-KR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[ </a:t>
            </a:r>
            <a:r>
              <a:rPr lang="ko-KR" altLang="en-US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최저임금을 근로자에게 알려주지 않는 경우 </a:t>
            </a:r>
            <a:r>
              <a:rPr lang="en-US" altLang="ko-KR" sz="1800" spc="-1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100</a:t>
            </a:r>
            <a:r>
              <a:rPr lang="ko-KR" altLang="en-US" sz="1800" spc="-1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만원 이하 과태료</a:t>
            </a:r>
            <a:r>
              <a:rPr lang="ko-KR" altLang="en-US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]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70819" y="3367633"/>
            <a:ext cx="8400032" cy="2544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4000" indent="-180000">
              <a:spcAft>
                <a:spcPts val="1000"/>
              </a:spcAft>
              <a:buFont typeface="Wingdings" pitchFamily="2" charset="2"/>
              <a:buChar char="l"/>
            </a:pP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 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7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1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주 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35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시간을 초과해서 일했다면 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50%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의 가산임금을 받아야 합니다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 marL="144000" indent="-180000">
              <a:spcAft>
                <a:spcPts val="1000"/>
              </a:spcAft>
              <a:buFont typeface="Wingdings" pitchFamily="2" charset="2"/>
              <a:buChar char="l"/>
            </a:pP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야간 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밤 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10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~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다음날 아침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6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에 일했다면 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50%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의 가산임금을 받아야 합니다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b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( 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원칙적으로 만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18</a:t>
            </a:r>
            <a:r>
              <a:rPr lang="ko-KR" altLang="en-US" sz="1800" spc="-12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세이하는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야간노동 금지 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  <a:p>
            <a:pPr marL="144000" indent="-180000">
              <a:spcAft>
                <a:spcPts val="1000"/>
              </a:spcAft>
              <a:buFont typeface="Wingdings" pitchFamily="2" charset="2"/>
              <a:buChar char="l"/>
            </a:pP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휴일에 일했다면 다음과 같이 가산임금을 받아야 합니다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>
              <a:spcAft>
                <a:spcPts val="1000"/>
              </a:spcAft>
            </a:pP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 → 7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 이내는 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50%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를 가산</a:t>
            </a:r>
            <a:b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 → 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7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시간을 초과하는 부분에 대해서는 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100%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를 가산</a:t>
            </a:r>
          </a:p>
          <a:p>
            <a:pPr marL="144000" indent="-180000">
              <a:spcAft>
                <a:spcPts val="1000"/>
              </a:spcAft>
              <a:buFont typeface="Wingdings" pitchFamily="2" charset="2"/>
              <a:buChar char="l"/>
            </a:pP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가산의 사유가 중복되면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각각 모두 더하여 받아야 합니다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1800" spc="-12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48160" y="2757165"/>
            <a:ext cx="4142556" cy="487716"/>
          </a:xfrm>
          <a:prstGeom prst="roundRect">
            <a:avLst>
              <a:gd name="adj" fmla="val 20798"/>
            </a:avLst>
          </a:prstGeom>
          <a:solidFill>
            <a:srgbClr val="7B7B7B"/>
          </a:solidFill>
          <a:ln w="25400"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spcAft>
                <a:spcPts val="100"/>
              </a:spcAft>
            </a:pPr>
            <a:r>
              <a:rPr lang="en-US" altLang="ko-KR" sz="1800" b="1" spc="-10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5</a:t>
            </a:r>
            <a:r>
              <a:rPr lang="ko-KR" altLang="en-US" sz="1800" b="1" spc="-10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인 이상 근무하는 사업장에만 해당됨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19498" y="1616199"/>
            <a:ext cx="9251251" cy="1102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ko-KR" altLang="en-US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연장근로</a:t>
            </a:r>
            <a:r>
              <a:rPr lang="en-US" altLang="ko-KR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야간근로</a:t>
            </a:r>
            <a:r>
              <a:rPr lang="en-US" altLang="ko-KR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휴일근로를 하면</a:t>
            </a:r>
          </a:p>
          <a:p>
            <a:pPr>
              <a:spcAft>
                <a:spcPts val="200"/>
              </a:spcAft>
            </a:pPr>
            <a:r>
              <a:rPr lang="ko-KR" altLang="en-US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시간당 </a:t>
            </a:r>
            <a:r>
              <a:rPr lang="ko-KR" altLang="en-US" sz="3200" spc="-22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통상임금의 </a:t>
            </a:r>
            <a:r>
              <a:rPr lang="en-US" altLang="ko-KR" sz="3200" spc="-22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50%</a:t>
            </a:r>
            <a:r>
              <a:rPr lang="ko-KR" altLang="en-US" sz="3200" spc="-22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를 추가</a:t>
            </a:r>
            <a:r>
              <a:rPr lang="ko-KR" altLang="en-US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로 지급받아야 합니다</a:t>
            </a:r>
            <a:r>
              <a:rPr lang="en-US" altLang="ko-KR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endParaRPr lang="ko-KR" altLang="en-US" sz="3200" spc="-22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388244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>
          <a:xfrm>
            <a:off x="1962324" y="507504"/>
            <a:ext cx="8734251" cy="421754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1620000" bIns="0" rtlCol="0" anchor="ctr"/>
          <a:lstStyle/>
          <a:p>
            <a:pPr algn="r"/>
            <a:r>
              <a:rPr lang="ko-KR" altLang="en-US" sz="2400" spc="-150" dirty="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연장 </a:t>
            </a:r>
            <a:r>
              <a:rPr lang="en-US" altLang="ko-KR" sz="2400" spc="-150" dirty="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/ </a:t>
            </a:r>
            <a:r>
              <a:rPr lang="ko-KR" altLang="en-US" sz="2400" spc="-150" dirty="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야간 </a:t>
            </a:r>
            <a:r>
              <a:rPr lang="en-US" altLang="ko-KR" sz="2400" spc="-150" dirty="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/ </a:t>
            </a:r>
            <a:r>
              <a:rPr lang="ko-KR" altLang="en-US" sz="2400" spc="-150" dirty="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휴일근로수당</a:t>
            </a:r>
            <a:endParaRPr lang="ko-KR" altLang="en-US" sz="1800" spc="-150" dirty="0">
              <a:solidFill>
                <a:srgbClr val="FFED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9163124" y="614094"/>
            <a:ext cx="1147598" cy="1175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1267" name="Picture 3" descr="D:\01.프로젝트-SUM\[프로젝트]취업지원센터\18.표준교안ppt제작\png저장\2-1_2차시\06-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446" y="212983"/>
            <a:ext cx="755904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직사각형 21"/>
          <p:cNvSpPr/>
          <p:nvPr/>
        </p:nvSpPr>
        <p:spPr>
          <a:xfrm>
            <a:off x="301948" y="281955"/>
            <a:ext cx="1143648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en-US" altLang="ko-KR" sz="46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Q&amp;A</a:t>
            </a:r>
            <a:endParaRPr lang="ko-KR" altLang="en-US" sz="4600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4339" name="Picture 3" descr="D:\01.프로젝트-SUM\[프로젝트]취업지원센터\18.표준교안ppt제작\png저장\2-1_2차시\08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394" y="1514475"/>
            <a:ext cx="1499616" cy="74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직사각형 13"/>
          <p:cNvSpPr>
            <a:spLocks/>
          </p:cNvSpPr>
          <p:nvPr/>
        </p:nvSpPr>
        <p:spPr>
          <a:xfrm>
            <a:off x="1192244" y="2248662"/>
            <a:ext cx="1663916" cy="821414"/>
          </a:xfrm>
          <a:prstGeom prst="rect">
            <a:avLst/>
          </a:prstGeom>
          <a:ln w="19050">
            <a:solidFill>
              <a:srgbClr val="212146"/>
            </a:solidFill>
          </a:ln>
        </p:spPr>
        <p:txBody>
          <a:bodyPr wrap="none" lIns="108000" tIns="0" rIns="108000" anchor="ctr" anchorCtr="0">
            <a:noAutofit/>
          </a:bodyPr>
          <a:lstStyle/>
          <a:p>
            <a:pPr algn="ctr"/>
            <a:r>
              <a:rPr lang="ko-KR" altLang="en-US" sz="3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질   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79737" y="2264271"/>
            <a:ext cx="7330985" cy="205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altLang="ko-KR" sz="2400" u="sng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5</a:t>
            </a:r>
            <a:r>
              <a:rPr lang="ko-KR" altLang="en-US" sz="2400" u="sng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인 이상 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사업장에서 청소년 노동자가 하루 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7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시간을 일하고 있으며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시급이 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20,000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원입니다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>
              <a:spcAft>
                <a:spcPts val="300"/>
              </a:spcAft>
            </a:pP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유급 주휴일인 </a:t>
            </a:r>
            <a:r>
              <a:rPr lang="ko-KR" altLang="en-US" sz="2400" spc="-17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일요일에 낮 </a:t>
            </a:r>
            <a:r>
              <a:rPr lang="en-US" altLang="ko-KR" sz="2400" spc="-17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10</a:t>
            </a:r>
            <a:r>
              <a:rPr lang="ko-KR" altLang="en-US" sz="2400" spc="-17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시</a:t>
            </a:r>
            <a:r>
              <a:rPr lang="en-US" altLang="ko-KR" sz="2400" spc="-17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~ 18</a:t>
            </a:r>
            <a:r>
              <a:rPr lang="ko-KR" altLang="en-US" sz="2400" spc="-17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시까지 일했을 경우</a:t>
            </a:r>
          </a:p>
          <a:p>
            <a:pPr>
              <a:spcAft>
                <a:spcPts val="300"/>
              </a:spcAft>
            </a:pPr>
            <a:endParaRPr lang="ko-KR" altLang="en-US" sz="2400" spc="-17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300"/>
              </a:spcAft>
            </a:pP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 날 하루 임금은 얼마일까요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? ( 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휴게시간 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주휴수당 포함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0196" y="4583385"/>
            <a:ext cx="9500526" cy="1717526"/>
          </a:xfrm>
          <a:prstGeom prst="roundRect">
            <a:avLst>
              <a:gd name="adj" fmla="val 6238"/>
            </a:avLst>
          </a:prstGeom>
          <a:solidFill>
            <a:srgbClr val="7C7B7B"/>
          </a:solidFill>
        </p:spPr>
        <p:txBody>
          <a:bodyPr wrap="none" lIns="648000" tIns="0" rIns="0" bIns="0" rtlCol="0" anchor="ctr" anchorCtr="0">
            <a:noAutofit/>
          </a:bodyPr>
          <a:lstStyle/>
          <a:p>
            <a:pPr>
              <a:spcAft>
                <a:spcPts val="500"/>
              </a:spcAft>
            </a:pPr>
            <a:r>
              <a:rPr lang="ko-KR" altLang="en-US" sz="2400" spc="-170" dirty="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임금</a:t>
            </a:r>
            <a:r>
              <a:rPr lang="ko-KR" altLang="en-US" sz="2400" spc="-17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2400" spc="-17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140,000</a:t>
            </a:r>
            <a:r>
              <a:rPr lang="ko-KR" altLang="en-US" sz="2400" spc="-17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원 </a:t>
            </a:r>
            <a:r>
              <a:rPr lang="en-US" altLang="ko-KR" sz="2400" spc="-17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= ( 7</a:t>
            </a:r>
            <a:r>
              <a:rPr lang="ko-KR" altLang="en-US" sz="2400" spc="-17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시간</a:t>
            </a:r>
            <a:r>
              <a:rPr lang="en-US" altLang="ko-KR" sz="2400" spc="-17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ⅹ20,000 ) + </a:t>
            </a:r>
            <a:r>
              <a:rPr lang="ko-KR" altLang="en-US" sz="2400" spc="-17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가산임금 </a:t>
            </a:r>
            <a:r>
              <a:rPr lang="en-US" altLang="ko-KR" sz="2400" spc="-17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50%( </a:t>
            </a:r>
            <a:r>
              <a:rPr lang="en-US" altLang="ko-KR" sz="2400" spc="-17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7</a:t>
            </a:r>
            <a:r>
              <a:rPr lang="ko-KR" altLang="en-US" sz="2400" spc="-17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시간</a:t>
            </a:r>
            <a:r>
              <a:rPr lang="en-US" altLang="ko-KR" sz="2400" spc="-17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ⅹ10,000 )</a:t>
            </a:r>
          </a:p>
          <a:p>
            <a:pPr>
              <a:spcAft>
                <a:spcPts val="500"/>
              </a:spcAft>
            </a:pPr>
            <a:r>
              <a:rPr lang="ko-KR" altLang="en-US" sz="2400" spc="-170" dirty="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주휴수당</a:t>
            </a:r>
            <a:r>
              <a:rPr lang="ko-KR" altLang="en-US" sz="2400" spc="-17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2400" spc="-17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140,000 = 7</a:t>
            </a:r>
            <a:r>
              <a:rPr lang="ko-KR" altLang="en-US" sz="2400" spc="-17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시간</a:t>
            </a:r>
            <a:r>
              <a:rPr lang="en-US" altLang="ko-KR" sz="2400" spc="-17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ⅹ20,000</a:t>
            </a:r>
          </a:p>
          <a:p>
            <a:pPr>
              <a:spcAft>
                <a:spcPts val="500"/>
              </a:spcAft>
            </a:pPr>
            <a:r>
              <a:rPr lang="ko-KR" altLang="en-US" sz="2400" spc="-170" dirty="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합계</a:t>
            </a:r>
            <a:r>
              <a:rPr lang="ko-KR" altLang="en-US" sz="2400" spc="-17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2400" spc="-17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 350,000</a:t>
            </a:r>
            <a:r>
              <a:rPr lang="ko-KR" altLang="en-US" sz="2400" spc="-17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원</a:t>
            </a:r>
            <a:endParaRPr lang="en-US" altLang="ko-KR" sz="2400" spc="-170" dirty="0">
              <a:solidFill>
                <a:srgbClr val="FFED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7200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D:\01.프로젝트-SUM\[프로젝트]취업지원센터\18.표준교안ppt제작\png저장\2-1_2차시\25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56" y="5354151"/>
            <a:ext cx="4035552" cy="131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직사각형 14"/>
          <p:cNvSpPr/>
          <p:nvPr/>
        </p:nvSpPr>
        <p:spPr>
          <a:xfrm>
            <a:off x="4596976" y="507504"/>
            <a:ext cx="6099599" cy="421754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ko-KR" altLang="en-US" sz="1800" spc="-100" dirty="0">
              <a:solidFill>
                <a:srgbClr val="FFED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이등변 삼각형 2"/>
          <p:cNvSpPr/>
          <p:nvPr/>
        </p:nvSpPr>
        <p:spPr>
          <a:xfrm rot="16200000">
            <a:off x="4322505" y="654233"/>
            <a:ext cx="421200" cy="127742"/>
          </a:xfrm>
          <a:prstGeom prst="triangle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9163124" y="614094"/>
            <a:ext cx="1147598" cy="1175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1267" name="Picture 3" descr="D:\01.프로젝트-SUM\[프로젝트]취업지원센터\18.표준교안ppt제작\png저장\2-1_2차시\06-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446" y="212983"/>
            <a:ext cx="755904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직사각형 21"/>
          <p:cNvSpPr/>
          <p:nvPr/>
        </p:nvSpPr>
        <p:spPr>
          <a:xfrm>
            <a:off x="1931800" y="281955"/>
            <a:ext cx="2406815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휴업수당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77667" y="6890692"/>
            <a:ext cx="6122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altLang="ko-KR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[ </a:t>
            </a:r>
            <a:r>
              <a:rPr lang="ko-KR" altLang="en-US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휴업수당 미 지급 시 </a:t>
            </a:r>
            <a:r>
              <a:rPr lang="en-US" altLang="ko-KR" sz="1800" spc="-1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1800" spc="-1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이하 징역 또는 </a:t>
            </a:r>
            <a:r>
              <a:rPr lang="en-US" altLang="ko-KR" sz="1800" spc="-1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1800" spc="-100" dirty="0" err="1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천만원</a:t>
            </a:r>
            <a:r>
              <a:rPr lang="ko-KR" altLang="en-US" sz="1800" spc="-1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이하 벌금</a:t>
            </a:r>
            <a:r>
              <a:rPr lang="ko-KR" altLang="en-US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]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70236" y="4174568"/>
            <a:ext cx="9414757" cy="1051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44000" indent="-180000">
              <a:spcAft>
                <a:spcPts val="1000"/>
              </a:spcAft>
              <a:buFont typeface="Wingdings" pitchFamily="2" charset="2"/>
              <a:buChar char="l"/>
            </a:pP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사용자에게 휴업의 책임이 있어 일을 하고 싶어도 못할 경우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휴업수당을 받을 수 있습니다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b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[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생각해 보기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] 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어떤 경우가 있을까요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</a:p>
          <a:p>
            <a:pPr marL="144000" indent="-180000">
              <a:spcAft>
                <a:spcPts val="1000"/>
              </a:spcAft>
              <a:buFont typeface="Wingdings" pitchFamily="2" charset="2"/>
              <a:buChar char="l"/>
            </a:pP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휴업수당을 받지 못했을 경우에는 임금체불에 해당되며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3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이내에 지급을 청구할 수 있습니다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1800" spc="-12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19498" y="1616199"/>
            <a:ext cx="8265724" cy="1620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ko-KR" altLang="en-US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사용자의 귀책사유로 휴업하는 경우</a:t>
            </a:r>
            <a:r>
              <a:rPr lang="en-US" altLang="ko-KR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</a:p>
          <a:p>
            <a:pPr>
              <a:spcAft>
                <a:spcPts val="200"/>
              </a:spcAft>
            </a:pPr>
            <a:r>
              <a:rPr lang="ko-KR" altLang="en-US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사용자는 휴업 기간 중 노동자에게 </a:t>
            </a:r>
          </a:p>
          <a:p>
            <a:pPr>
              <a:spcAft>
                <a:spcPts val="200"/>
              </a:spcAft>
            </a:pPr>
            <a:r>
              <a:rPr lang="ko-KR" altLang="en-US" sz="3200" spc="-22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평균 임금 </a:t>
            </a:r>
            <a:r>
              <a:rPr lang="en-US" altLang="ko-KR" sz="3200" spc="-22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70% </a:t>
            </a:r>
            <a:r>
              <a:rPr lang="ko-KR" altLang="en-US" sz="3200" spc="-22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이상</a:t>
            </a:r>
            <a:r>
              <a:rPr lang="ko-KR" altLang="en-US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의 수당을 지급해야 합니다</a:t>
            </a:r>
            <a:r>
              <a:rPr lang="en-US" altLang="ko-KR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48160" y="3267050"/>
            <a:ext cx="3998540" cy="623904"/>
          </a:xfrm>
          <a:prstGeom prst="roundRect">
            <a:avLst>
              <a:gd name="adj" fmla="val 20798"/>
            </a:avLst>
          </a:prstGeom>
          <a:solidFill>
            <a:srgbClr val="7B7B7B"/>
          </a:solidFill>
          <a:ln w="25400"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spcAft>
                <a:spcPts val="100"/>
              </a:spcAft>
            </a:pPr>
            <a:r>
              <a:rPr lang="en-US" altLang="ko-KR" sz="1800" b="1" spc="-10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5</a:t>
            </a:r>
            <a:r>
              <a:rPr lang="ko-KR" altLang="en-US" sz="1800" b="1" spc="-100" dirty="0">
                <a:solidFill>
                  <a:srgbClr val="FFFF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인 이상 근무하는 사업장에만 해당됨 </a:t>
            </a:r>
          </a:p>
        </p:txBody>
      </p:sp>
    </p:spTree>
    <p:extLst>
      <p:ext uri="{BB962C8B-B14F-4D97-AF65-F5344CB8AC3E}">
        <p14:creationId xmlns:p14="http://schemas.microsoft.com/office/powerpoint/2010/main" val="11950032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>
          <a:xfrm>
            <a:off x="1962324" y="507504"/>
            <a:ext cx="8734251" cy="421754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1620000" bIns="0" rtlCol="0" anchor="ctr"/>
          <a:lstStyle/>
          <a:p>
            <a:pPr algn="r"/>
            <a:r>
              <a:rPr lang="ko-KR" altLang="en-US" sz="2400" spc="-150" dirty="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휴업수당</a:t>
            </a:r>
            <a:endParaRPr lang="ko-KR" altLang="en-US" sz="1800" spc="-150" dirty="0">
              <a:solidFill>
                <a:srgbClr val="FFED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9163124" y="614094"/>
            <a:ext cx="1147598" cy="1175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1267" name="Picture 3" descr="D:\01.프로젝트-SUM\[프로젝트]취업지원센터\18.표준교안ppt제작\png저장\2-1_2차시\06-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446" y="212983"/>
            <a:ext cx="755904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직사각형 21"/>
          <p:cNvSpPr/>
          <p:nvPr/>
        </p:nvSpPr>
        <p:spPr>
          <a:xfrm>
            <a:off x="301948" y="281955"/>
            <a:ext cx="1143648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en-US" altLang="ko-KR" sz="46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Q&amp;A</a:t>
            </a:r>
            <a:endParaRPr lang="ko-KR" altLang="en-US" sz="4600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4339" name="Picture 3" descr="D:\01.프로젝트-SUM\[프로젝트]취업지원센터\18.표준교안ppt제작\png저장\2-1_2차시\08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394" y="1514475"/>
            <a:ext cx="1499616" cy="74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직사각형 13"/>
          <p:cNvSpPr>
            <a:spLocks/>
          </p:cNvSpPr>
          <p:nvPr/>
        </p:nvSpPr>
        <p:spPr>
          <a:xfrm>
            <a:off x="1192244" y="2248662"/>
            <a:ext cx="1663916" cy="821414"/>
          </a:xfrm>
          <a:prstGeom prst="rect">
            <a:avLst/>
          </a:prstGeom>
          <a:ln w="19050">
            <a:solidFill>
              <a:srgbClr val="212146"/>
            </a:solidFill>
          </a:ln>
        </p:spPr>
        <p:txBody>
          <a:bodyPr wrap="none" lIns="108000" tIns="0" rIns="108000" anchor="ctr" anchorCtr="0">
            <a:noAutofit/>
          </a:bodyPr>
          <a:lstStyle/>
          <a:p>
            <a:pPr algn="ctr"/>
            <a:r>
              <a:rPr lang="ko-KR" altLang="en-US" sz="3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질   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79737" y="2264271"/>
            <a:ext cx="5369419" cy="1685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일하고 있는 가게에서 </a:t>
            </a:r>
            <a:r>
              <a:rPr lang="ko-KR" altLang="en-US" sz="2400" spc="-17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인테리어를 한다고</a:t>
            </a:r>
          </a:p>
          <a:p>
            <a:pPr>
              <a:spcAft>
                <a:spcPts val="300"/>
              </a:spcAft>
            </a:pPr>
            <a:r>
              <a:rPr lang="en-US" altLang="ko-KR" sz="2400" spc="-17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10</a:t>
            </a:r>
            <a:r>
              <a:rPr lang="ko-KR" altLang="en-US" sz="2400" spc="-17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일 동안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쉬라고 합니다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</a:p>
          <a:p>
            <a:pPr>
              <a:spcAft>
                <a:spcPts val="300"/>
              </a:spcAft>
            </a:pP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이럴 경우 </a:t>
            </a:r>
            <a:r>
              <a:rPr lang="ko-KR" altLang="en-US" sz="2400" spc="-17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휴업수당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을 받을 수 있나요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? </a:t>
            </a:r>
          </a:p>
          <a:p>
            <a:pPr>
              <a:spcAft>
                <a:spcPts val="300"/>
              </a:spcAft>
            </a:pP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가게 직원은 총 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7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명 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9674" y="4583385"/>
            <a:ext cx="8353425" cy="1285478"/>
          </a:xfrm>
          <a:prstGeom prst="roundRect">
            <a:avLst>
              <a:gd name="adj" fmla="val 6238"/>
            </a:avLst>
          </a:prstGeom>
          <a:solidFill>
            <a:srgbClr val="7C7B7B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Aft>
                <a:spcPts val="500"/>
              </a:spcAft>
            </a:pPr>
            <a:r>
              <a:rPr lang="ko-KR" altLang="en-US" sz="2400" spc="-17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회사의 사정으로 일을 하고 싶어도 못할 경우</a:t>
            </a:r>
            <a:r>
              <a:rPr lang="en-US" altLang="ko-KR" sz="2400" spc="-17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</a:p>
          <a:p>
            <a:pPr algn="ctr">
              <a:spcAft>
                <a:spcPts val="500"/>
              </a:spcAft>
            </a:pPr>
            <a:r>
              <a:rPr lang="ko-KR" altLang="en-US" sz="2400" spc="-17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휴업수당을 받을 수 있습니다</a:t>
            </a:r>
            <a:endParaRPr lang="en-US" altLang="ko-KR" sz="2400" spc="-170" dirty="0">
              <a:solidFill>
                <a:srgbClr val="FFED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5733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/>
          <p:cNvSpPr/>
          <p:nvPr/>
        </p:nvSpPr>
        <p:spPr>
          <a:xfrm>
            <a:off x="1229691" y="209880"/>
            <a:ext cx="9445601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일한 만큼 당당하게 요구하자</a:t>
            </a:r>
            <a:r>
              <a:rPr lang="en-US" altLang="ko-KR" sz="4600" spc="-30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! </a:t>
            </a:r>
            <a:r>
              <a:rPr lang="ko-KR" altLang="en-US" sz="4600" spc="-30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퇴직금</a:t>
            </a:r>
            <a:r>
              <a:rPr lang="en-US" altLang="ko-KR" sz="4600" spc="-30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ko-KR" altLang="en-US" sz="4600" spc="-300" dirty="0">
              <a:solidFill>
                <a:srgbClr val="36A9E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95538" y="6890692"/>
            <a:ext cx="6686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altLang="ko-KR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[ </a:t>
            </a:r>
            <a:r>
              <a:rPr lang="ko-KR" altLang="en-US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퇴직금 지급 기한 위반 시 </a:t>
            </a:r>
            <a:r>
              <a:rPr lang="en-US" altLang="ko-KR" sz="1800" spc="-1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1800" spc="-1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이하 징역 또는 </a:t>
            </a:r>
            <a:r>
              <a:rPr lang="en-US" altLang="ko-KR" sz="1800" spc="-1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ko-KR" altLang="en-US" sz="1800" spc="-1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천 만원 이하 벌금</a:t>
            </a:r>
            <a:r>
              <a:rPr lang="ko-KR" altLang="en-US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]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70819" y="3094459"/>
            <a:ext cx="8560357" cy="2292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44000" indent="-180000">
              <a:spcAft>
                <a:spcPts val="1000"/>
              </a:spcAft>
              <a:buFont typeface="Wingdings" pitchFamily="2" charset="2"/>
              <a:buChar char="l"/>
            </a:pPr>
            <a:r>
              <a:rPr lang="ko-KR" altLang="en-US" sz="24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퇴직금은 퇴직한 후 </a:t>
            </a:r>
            <a:r>
              <a:rPr lang="en-US" altLang="ko-KR" sz="2800" spc="-12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     )</a:t>
            </a:r>
            <a:r>
              <a:rPr lang="en-US" altLang="ko-KR" sz="24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4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 이내에 지급해야 합니다</a:t>
            </a:r>
            <a:r>
              <a:rPr lang="en-US" altLang="ko-KR" sz="24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 marL="144000" indent="-180000">
              <a:spcAft>
                <a:spcPts val="1000"/>
              </a:spcAft>
              <a:buFont typeface="Wingdings" pitchFamily="2" charset="2"/>
              <a:buChar char="l"/>
            </a:pP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일한 기간 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당 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30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일분 이상의 평균임금을 퇴직금으로 받을 수 있습니다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</a:p>
          <a:p>
            <a:pPr>
              <a:spcAft>
                <a:spcPts val="1000"/>
              </a:spcAft>
            </a:pP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 → 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퇴직금 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= 30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일분 이상의 평균임금 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X 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계속 근로 </a:t>
            </a:r>
            <a:r>
              <a:rPr lang="ko-KR" altLang="en-US" sz="1800" spc="-12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년수</a:t>
            </a:r>
            <a:b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 → 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4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대 보험 가입 여부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근로계약서 작성 여부와 상관없이 퇴직금 발생</a:t>
            </a:r>
            <a:b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 → 일을 시작할 때 퇴직금을 안 받겠다고 약속했더라도 이는 부당한 서약으로 무효임</a:t>
            </a:r>
          </a:p>
          <a:p>
            <a:pPr marL="144000" indent="-180000">
              <a:spcAft>
                <a:spcPts val="1000"/>
              </a:spcAft>
              <a:buFont typeface="Wingdings" pitchFamily="2" charset="2"/>
              <a:buChar char="l"/>
            </a:pP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사업주가 퇴직금을 주지 않으면 임금체불에 해당됩니다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 → 3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이내 지급 청구 가능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19498" y="1616199"/>
            <a:ext cx="7278275" cy="1102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altLang="ko-KR" sz="3200" spc="-22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3200" spc="-22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주일에 </a:t>
            </a:r>
            <a:r>
              <a:rPr lang="en-US" altLang="ko-KR" sz="3200" spc="-22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15</a:t>
            </a:r>
            <a:r>
              <a:rPr lang="ko-KR" altLang="en-US" sz="3200" spc="-22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시간 이상</a:t>
            </a:r>
            <a:r>
              <a:rPr lang="en-US" altLang="ko-KR" sz="3200" spc="-22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1</a:t>
            </a:r>
            <a:r>
              <a:rPr lang="ko-KR" altLang="en-US" sz="3200" spc="-22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이상</a:t>
            </a:r>
          </a:p>
          <a:p>
            <a:pPr>
              <a:spcAft>
                <a:spcPts val="200"/>
              </a:spcAft>
            </a:pPr>
            <a:r>
              <a:rPr lang="ko-KR" altLang="en-US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계속 일했으면 퇴직금을 받을 수 있습니다</a:t>
            </a:r>
            <a:r>
              <a:rPr lang="en-US" altLang="ko-KR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63983D-822E-47D0-B3D1-2CFD375DD622}"/>
              </a:ext>
            </a:extLst>
          </p:cNvPr>
          <p:cNvSpPr txBox="1"/>
          <p:nvPr/>
        </p:nvSpPr>
        <p:spPr>
          <a:xfrm>
            <a:off x="4282571" y="3166597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spc="-12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14</a:t>
            </a:r>
            <a:endParaRPr lang="ko-KR" altLang="en-US" sz="24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0913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>
          <a:xfrm>
            <a:off x="1962324" y="507504"/>
            <a:ext cx="8734251" cy="421754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1620000" bIns="0" rtlCol="0" anchor="ctr"/>
          <a:lstStyle/>
          <a:p>
            <a:pPr algn="r"/>
            <a:r>
              <a:rPr lang="ko-KR" altLang="en-US" sz="2400" spc="-15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퇴직금</a:t>
            </a:r>
            <a:endParaRPr lang="ko-KR" altLang="en-US" sz="2400" spc="-150" dirty="0">
              <a:solidFill>
                <a:srgbClr val="FFED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9163124" y="614094"/>
            <a:ext cx="1147598" cy="1175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1267" name="Picture 3" descr="D:\01.프로젝트-SUM\[프로젝트]취업지원센터\18.표준교안ppt제작\png저장\2-1_2차시\06-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446" y="212983"/>
            <a:ext cx="755904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직사각형 21"/>
          <p:cNvSpPr/>
          <p:nvPr/>
        </p:nvSpPr>
        <p:spPr>
          <a:xfrm>
            <a:off x="301948" y="281955"/>
            <a:ext cx="1143648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en-US" altLang="ko-KR" sz="46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Q&amp;A</a:t>
            </a:r>
            <a:endParaRPr lang="ko-KR" altLang="en-US" sz="4600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4339" name="Picture 3" descr="D:\01.프로젝트-SUM\[프로젝트]취업지원센터\18.표준교안ppt제작\png저장\2-1_2차시\08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394" y="1514475"/>
            <a:ext cx="1499616" cy="74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직사각형 13"/>
          <p:cNvSpPr>
            <a:spLocks/>
          </p:cNvSpPr>
          <p:nvPr/>
        </p:nvSpPr>
        <p:spPr>
          <a:xfrm>
            <a:off x="1192244" y="2248662"/>
            <a:ext cx="1663916" cy="821414"/>
          </a:xfrm>
          <a:prstGeom prst="rect">
            <a:avLst/>
          </a:prstGeom>
          <a:ln w="19050">
            <a:solidFill>
              <a:srgbClr val="212146"/>
            </a:solidFill>
          </a:ln>
        </p:spPr>
        <p:txBody>
          <a:bodyPr wrap="none" lIns="108000" tIns="0" rIns="108000" anchor="ctr" anchorCtr="0">
            <a:noAutofit/>
          </a:bodyPr>
          <a:lstStyle/>
          <a:p>
            <a:pPr algn="ctr"/>
            <a:r>
              <a:rPr lang="ko-KR" altLang="en-US" sz="3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질   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79737" y="2264271"/>
            <a:ext cx="7723909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아르바이트를 </a:t>
            </a:r>
            <a:r>
              <a:rPr lang="en-US" altLang="ko-KR" sz="2400" spc="-17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ko-KR" altLang="en-US" sz="2400" spc="-17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동안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하고 그만두었습니다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</a:p>
          <a:p>
            <a:pPr>
              <a:spcAft>
                <a:spcPts val="300"/>
              </a:spcAft>
            </a:pP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주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5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 하루 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시간씩 근무하고 급여는 하루 일당을 계산해서 </a:t>
            </a:r>
          </a:p>
          <a:p>
            <a:pPr>
              <a:spcAft>
                <a:spcPts val="300"/>
              </a:spcAft>
            </a:pP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매월 받았습니다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퇴직금 이야기를 하니까</a:t>
            </a:r>
          </a:p>
          <a:p>
            <a:pPr>
              <a:spcAft>
                <a:spcPts val="300"/>
              </a:spcAft>
            </a:pPr>
            <a:r>
              <a:rPr lang="ko-KR" altLang="en-US" sz="2400" spc="-17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정식 근로계약서를 쓰지 않은 일용직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은 </a:t>
            </a:r>
          </a:p>
          <a:p>
            <a:pPr>
              <a:spcAft>
                <a:spcPts val="300"/>
              </a:spcAft>
            </a:pP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퇴직금이 없다고 합니다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저도 퇴직금을 받을 수 있나요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9674" y="4583385"/>
            <a:ext cx="8353425" cy="1285478"/>
          </a:xfrm>
          <a:prstGeom prst="roundRect">
            <a:avLst>
              <a:gd name="adj" fmla="val 6238"/>
            </a:avLst>
          </a:prstGeom>
          <a:solidFill>
            <a:srgbClr val="7C7B7B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Aft>
                <a:spcPts val="500"/>
              </a:spcAft>
            </a:pPr>
            <a:r>
              <a:rPr lang="ko-KR" altLang="en-US" sz="2400" spc="-17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근로계약서 없어도 </a:t>
            </a:r>
            <a:r>
              <a:rPr lang="en-US" altLang="ko-KR" sz="2400" spc="-17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2400" spc="-17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주 평균 </a:t>
            </a:r>
            <a:r>
              <a:rPr lang="en-US" altLang="ko-KR" sz="2400" spc="-17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15</a:t>
            </a:r>
            <a:r>
              <a:rPr lang="ko-KR" altLang="en-US" sz="2400" spc="-17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시간이상</a:t>
            </a:r>
          </a:p>
          <a:p>
            <a:pPr algn="ctr">
              <a:spcAft>
                <a:spcPts val="500"/>
              </a:spcAft>
            </a:pPr>
            <a:r>
              <a:rPr lang="en-US" altLang="ko-KR" sz="2400" spc="-17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2400" spc="-17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이상 근무 확인되면  퇴직금 지급</a:t>
            </a:r>
            <a:endParaRPr lang="en-US" altLang="ko-KR" sz="2400" spc="-170" dirty="0">
              <a:solidFill>
                <a:srgbClr val="FFED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3274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D:\01.프로젝트-SUM\[프로젝트]취업지원센터\18.표준교안ppt제작\png저장\2-1_2차시\29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8" y="151656"/>
            <a:ext cx="1554480" cy="142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D:\01.프로젝트-SUM\[프로젝트]취업지원센터\18.표준교안ppt제작\png저장\2-1_2차시\21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994" y="976868"/>
            <a:ext cx="1608976" cy="10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471911" y="495112"/>
            <a:ext cx="1252654" cy="777651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pPr algn="ctr"/>
            <a:r>
              <a:rPr lang="ko-KR" altLang="en-US" sz="4400" spc="-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임금</a:t>
            </a:r>
          </a:p>
        </p:txBody>
      </p:sp>
      <p:sp>
        <p:nvSpPr>
          <p:cNvPr id="18" name="직사각형 17"/>
          <p:cNvSpPr/>
          <p:nvPr/>
        </p:nvSpPr>
        <p:spPr>
          <a:xfrm>
            <a:off x="1877909" y="415305"/>
            <a:ext cx="7562072" cy="690447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pPr>
              <a:lnSpc>
                <a:spcPts val="4600"/>
              </a:lnSpc>
            </a:pPr>
            <a:r>
              <a:rPr lang="ko-KR" altLang="en-US" sz="46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일한 만큼 당당하게 요구하자</a:t>
            </a:r>
            <a:r>
              <a:rPr lang="en-US" altLang="ko-KR" sz="4600" spc="-3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! </a:t>
            </a:r>
            <a:endParaRPr lang="ko-KR" altLang="en-US" sz="4600" spc="-3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1877909" y="1251946"/>
            <a:ext cx="5059785" cy="625751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pPr>
              <a:lnSpc>
                <a:spcPts val="4600"/>
              </a:lnSpc>
            </a:pPr>
            <a:r>
              <a:rPr lang="ko-KR" altLang="en-US" sz="3800" spc="-300" dirty="0">
                <a:solidFill>
                  <a:srgbClr val="3362AC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임금 받을 때 체크포인트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4132" y="2384246"/>
            <a:ext cx="1045926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4000" indent="-180000">
              <a:spcAft>
                <a:spcPts val="2700"/>
              </a:spcAft>
              <a:buFont typeface="Wingdings" pitchFamily="2" charset="2"/>
              <a:buChar char="l"/>
            </a:pPr>
            <a:r>
              <a:rPr lang="ko-KR" altLang="en-US" sz="26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단 하루를 일했다 하더라도 반드시 임금을 받아야 한다</a:t>
            </a:r>
            <a:r>
              <a:rPr lang="en-US" altLang="ko-KR" sz="26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 marL="144000" indent="-180000">
              <a:spcAft>
                <a:spcPts val="2700"/>
              </a:spcAft>
              <a:buFont typeface="Wingdings" pitchFamily="2" charset="2"/>
              <a:buChar char="l"/>
            </a:pPr>
            <a:r>
              <a:rPr lang="ko-KR" altLang="en-US" sz="26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사업주</a:t>
            </a:r>
            <a:r>
              <a:rPr lang="en-US" altLang="ko-KR" sz="26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26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사장님</a:t>
            </a:r>
            <a:r>
              <a:rPr lang="en-US" altLang="ko-KR" sz="26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r>
              <a:rPr lang="ko-KR" altLang="en-US" sz="26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는 실수나 지각에 따른 </a:t>
            </a:r>
            <a:r>
              <a:rPr lang="ko-KR" altLang="en-US" sz="2600" spc="-18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벌금으로 임금을 깎아서는 안 된다</a:t>
            </a:r>
            <a:r>
              <a:rPr lang="en-US" altLang="ko-KR" sz="26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 marL="144000" indent="-180000">
              <a:spcAft>
                <a:spcPts val="2700"/>
              </a:spcAft>
              <a:buFont typeface="Wingdings" pitchFamily="2" charset="2"/>
              <a:buChar char="l"/>
            </a:pPr>
            <a:r>
              <a:rPr lang="en-US" altLang="ko-KR" sz="26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6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자신이 땀 흘려 일한 대가로 받는 </a:t>
            </a:r>
            <a:r>
              <a:rPr lang="ko-KR" altLang="en-US" sz="2600" spc="-18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임금을 스스로 계산할 줄 알아야 한다</a:t>
            </a:r>
            <a:r>
              <a:rPr lang="en-US" altLang="ko-KR" sz="26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 marL="144000" indent="-180000">
              <a:spcAft>
                <a:spcPts val="2700"/>
              </a:spcAft>
              <a:buFont typeface="Wingdings" pitchFamily="2" charset="2"/>
              <a:buChar char="l"/>
            </a:pPr>
            <a:r>
              <a:rPr lang="en-US" altLang="ko-KR" sz="26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600" spc="-18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임금명세서</a:t>
            </a:r>
            <a:r>
              <a:rPr lang="ko-KR" altLang="en-US" sz="26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임금명세서는 서면으로 받아 보관해야 하며</a:t>
            </a:r>
            <a:r>
              <a:rPr lang="en-US" altLang="ko-KR" sz="26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600" spc="-18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서면</a:t>
            </a:r>
            <a:r>
              <a:rPr lang="ko-KR" altLang="en-US" sz="26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으로 </a:t>
            </a:r>
            <a:br>
              <a:rPr lang="en-US" altLang="ko-KR" sz="26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26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</a:t>
            </a:r>
            <a:r>
              <a:rPr lang="ko-KR" altLang="en-US" sz="26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받을 수 없을 경우 임금명세서를 촬영하여 파일로 보관한다</a:t>
            </a:r>
            <a:r>
              <a:rPr lang="en-US" altLang="ko-KR" sz="26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 marL="144000" indent="-180000">
              <a:spcAft>
                <a:spcPts val="2700"/>
              </a:spcAft>
              <a:buFont typeface="Wingdings" pitchFamily="2" charset="2"/>
              <a:buChar char="l"/>
            </a:pPr>
            <a:r>
              <a:rPr lang="en-US" altLang="ko-KR" sz="26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6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임금을 적게 받거나 </a:t>
            </a:r>
            <a:r>
              <a:rPr lang="en-US" altLang="ko-KR" sz="26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'</a:t>
            </a:r>
            <a:r>
              <a:rPr lang="ko-KR" altLang="en-US" sz="26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벌금</a:t>
            </a:r>
            <a:r>
              <a:rPr lang="en-US" altLang="ko-KR" sz="26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' </a:t>
            </a:r>
            <a:r>
              <a:rPr lang="ko-KR" altLang="en-US" sz="26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등으로 깎였다면 적게 받은 날로부터</a:t>
            </a:r>
            <a:br>
              <a:rPr lang="en-US" altLang="ko-KR" sz="26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sz="26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</a:t>
            </a:r>
            <a:r>
              <a:rPr lang="en-US" altLang="ko-KR" sz="2600" spc="-18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2600" spc="-18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이내에 청구</a:t>
            </a:r>
            <a:r>
              <a:rPr lang="ko-KR" altLang="en-US" sz="2600" spc="-18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할 수 있음</a:t>
            </a:r>
          </a:p>
        </p:txBody>
      </p:sp>
    </p:spTree>
    <p:extLst>
      <p:ext uri="{BB962C8B-B14F-4D97-AF65-F5344CB8AC3E}">
        <p14:creationId xmlns:p14="http://schemas.microsoft.com/office/powerpoint/2010/main" val="14043815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>
          <a:xfrm>
            <a:off x="6718966" y="507504"/>
            <a:ext cx="3977609" cy="421754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ko-KR" altLang="en-US" sz="1800" spc="-100" dirty="0">
              <a:solidFill>
                <a:srgbClr val="FFED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9163124" y="614094"/>
            <a:ext cx="1147598" cy="1175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1846883" y="281955"/>
            <a:ext cx="4771245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임금체불 해결방안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36739" y="6890692"/>
            <a:ext cx="5404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altLang="ko-KR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[ </a:t>
            </a:r>
            <a:r>
              <a:rPr lang="ko-KR" altLang="en-US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임금 체불 시 </a:t>
            </a:r>
            <a:r>
              <a:rPr lang="en-US" altLang="ko-KR" sz="1800" spc="-1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1800" spc="-1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이하 징역 또는 </a:t>
            </a:r>
            <a:r>
              <a:rPr lang="en-US" altLang="ko-KR" sz="1800" spc="-1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1800" spc="-100" dirty="0" err="1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천만원</a:t>
            </a:r>
            <a:r>
              <a:rPr lang="ko-KR" altLang="en-US" sz="1800" spc="-1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이하 벌금</a:t>
            </a:r>
            <a:r>
              <a:rPr lang="ko-KR" altLang="en-US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18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]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26220" y="3416399"/>
            <a:ext cx="9449382" cy="774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44000" indent="-180000">
              <a:spcAft>
                <a:spcPts val="1000"/>
              </a:spcAft>
              <a:buFont typeface="Wingdings" pitchFamily="2" charset="2"/>
              <a:buChar char="l"/>
            </a:pP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고용노동부에 임금체불을 신고하면 민사소송보다 간편하고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빠른 시일 내에 해결할 수 있습니다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 marL="144000" indent="-180000">
              <a:spcAft>
                <a:spcPts val="1000"/>
              </a:spcAft>
              <a:buFont typeface="Wingdings" pitchFamily="2" charset="2"/>
              <a:buChar char="l"/>
            </a:pP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고용노동부 신고나 사용자와 소통하는 것이 두렵다면  무료 노동상담을 받으세요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endParaRPr lang="ko-KR" altLang="en-US" sz="1800" spc="-12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19498" y="1616199"/>
            <a:ext cx="7933262" cy="1620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ko-KR" altLang="en-US" sz="3200" spc="-22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임금체불되면</a:t>
            </a:r>
            <a:r>
              <a:rPr lang="ko-KR" altLang="en-US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3200" spc="-22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고용노동부</a:t>
            </a:r>
            <a:r>
              <a:rPr lang="ko-KR" altLang="en-US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에 신고</a:t>
            </a:r>
            <a:r>
              <a:rPr lang="en-US" altLang="ko-KR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진정</a:t>
            </a:r>
            <a:r>
              <a:rPr lang="en-US" altLang="ko-KR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/</a:t>
            </a:r>
            <a:r>
              <a:rPr lang="ko-KR" altLang="en-US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고소</a:t>
            </a:r>
            <a:r>
              <a:rPr lang="en-US" altLang="ko-KR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), </a:t>
            </a:r>
          </a:p>
          <a:p>
            <a:pPr>
              <a:spcAft>
                <a:spcPts val="200"/>
              </a:spcAft>
            </a:pPr>
            <a:r>
              <a:rPr lang="ko-KR" altLang="en-US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민사소송</a:t>
            </a:r>
            <a:r>
              <a:rPr lang="en-US" altLang="ko-KR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대지급금 청구 등을 할 수 있습니다</a:t>
            </a:r>
            <a:r>
              <a:rPr lang="en-US" altLang="ko-KR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</a:p>
          <a:p>
            <a:pPr>
              <a:spcAft>
                <a:spcPts val="200"/>
              </a:spcAft>
            </a:pPr>
            <a:r>
              <a:rPr lang="en-US" altLang="ko-KR" sz="3200" spc="-22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3200" spc="-22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이내</a:t>
            </a:r>
            <a:r>
              <a:rPr lang="ko-KR" altLang="en-US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에 임금 지급을 </a:t>
            </a:r>
            <a:r>
              <a:rPr lang="ko-KR" altLang="en-US" sz="3200" spc="-22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청구해야합니다</a:t>
            </a:r>
            <a:r>
              <a:rPr lang="en-US" altLang="ko-KR" sz="32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</a:p>
        </p:txBody>
      </p:sp>
      <p:pic>
        <p:nvPicPr>
          <p:cNvPr id="37891" name="Picture 3" descr="D:\01.프로젝트-SUM\[프로젝트]취업지원센터\18.표준교안ppt제작\png저장\2-1_2차시\30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971" y="216049"/>
            <a:ext cx="755904" cy="114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D:\01.프로젝트-SUM\[프로젝트]취업지원센터\18.표준교안ppt제작\png저장\2-1_2차시\30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735" y="4817318"/>
            <a:ext cx="1152144" cy="110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990725" y="4562474"/>
            <a:ext cx="6668344" cy="1609725"/>
          </a:xfrm>
          <a:prstGeom prst="roundRect">
            <a:avLst>
              <a:gd name="adj" fmla="val 10972"/>
            </a:avLst>
          </a:prstGeom>
          <a:noFill/>
          <a:ln w="25400">
            <a:solidFill>
              <a:srgbClr val="1C1C1C"/>
            </a:solidFill>
          </a:ln>
        </p:spPr>
        <p:txBody>
          <a:bodyPr wrap="none" lIns="2052000" tIns="0" rIns="0" bIns="0" rtlCol="0" anchor="ctr" anchorCtr="0">
            <a:noAutofit/>
          </a:bodyPr>
          <a:lstStyle/>
          <a:p>
            <a:pPr>
              <a:spcAft>
                <a:spcPts val="500"/>
              </a:spcAft>
            </a:pP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실제 </a:t>
            </a:r>
            <a:r>
              <a:rPr lang="ko-KR" altLang="en-US" sz="2400" spc="-17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일한 시간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을</a:t>
            </a:r>
          </a:p>
          <a:p>
            <a:pPr>
              <a:spcAft>
                <a:spcPts val="500"/>
              </a:spcAft>
            </a:pPr>
            <a:r>
              <a:rPr lang="ko-KR" altLang="en-US" sz="2400" spc="-17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달력이나 수첩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에 꼭 표시해 두세요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83692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>
          <a:xfrm>
            <a:off x="1962324" y="507504"/>
            <a:ext cx="8734251" cy="421754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1620000" bIns="0" rtlCol="0" anchor="ctr"/>
          <a:lstStyle/>
          <a:p>
            <a:pPr algn="r"/>
            <a:r>
              <a:rPr lang="ko-KR" altLang="en-US" sz="2400" spc="-150" dirty="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임금체불 해결방안</a:t>
            </a:r>
          </a:p>
        </p:txBody>
      </p:sp>
      <p:sp>
        <p:nvSpPr>
          <p:cNvPr id="11" name="타원 10"/>
          <p:cNvSpPr/>
          <p:nvPr/>
        </p:nvSpPr>
        <p:spPr>
          <a:xfrm>
            <a:off x="9163124" y="614094"/>
            <a:ext cx="1147598" cy="1175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301948" y="281955"/>
            <a:ext cx="1143648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en-US" altLang="ko-KR" sz="46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Q&amp;A</a:t>
            </a:r>
            <a:endParaRPr lang="ko-KR" altLang="en-US" sz="4600" spc="-300" dirty="0">
              <a:solidFill>
                <a:srgbClr val="575757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4339" name="Picture 3" descr="D:\01.프로젝트-SUM\[프로젝트]취업지원센터\18.표준교안ppt제작\png저장\2-1_2차시\08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394" y="1514475"/>
            <a:ext cx="1499616" cy="74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직사각형 13"/>
          <p:cNvSpPr>
            <a:spLocks/>
          </p:cNvSpPr>
          <p:nvPr/>
        </p:nvSpPr>
        <p:spPr>
          <a:xfrm>
            <a:off x="1192244" y="2248662"/>
            <a:ext cx="1663916" cy="821414"/>
          </a:xfrm>
          <a:prstGeom prst="rect">
            <a:avLst/>
          </a:prstGeom>
          <a:ln w="19050">
            <a:solidFill>
              <a:srgbClr val="212146"/>
            </a:solidFill>
          </a:ln>
        </p:spPr>
        <p:txBody>
          <a:bodyPr wrap="none" lIns="108000" tIns="0" rIns="108000" anchor="ctr" anchorCtr="0">
            <a:noAutofit/>
          </a:bodyPr>
          <a:lstStyle/>
          <a:p>
            <a:pPr algn="ctr"/>
            <a:r>
              <a:rPr lang="ko-KR" altLang="en-US" sz="3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질   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79737" y="2264271"/>
            <a:ext cx="7331494" cy="8694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회사는 망해서 없어지고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사업주는 연락도 되지 않습니다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>
              <a:spcAft>
                <a:spcPts val="300"/>
              </a:spcAft>
            </a:pPr>
            <a:r>
              <a:rPr lang="ko-KR" altLang="en-US" sz="2400" spc="-17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체불된 임금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을 받을 수 있나요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9674" y="3577591"/>
            <a:ext cx="8734251" cy="737234"/>
          </a:xfrm>
          <a:prstGeom prst="roundRect">
            <a:avLst>
              <a:gd name="adj" fmla="val 6238"/>
            </a:avLst>
          </a:prstGeom>
          <a:solidFill>
            <a:srgbClr val="7C7B7B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Aft>
                <a:spcPts val="500"/>
              </a:spcAft>
            </a:pPr>
            <a:r>
              <a:rPr lang="ko-KR" altLang="en-US" sz="2400" spc="-17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고용노동부에 진정을 통해 </a:t>
            </a:r>
            <a:r>
              <a:rPr lang="ko-KR" altLang="en-US" sz="3200" b="1" spc="-17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대지급금</a:t>
            </a:r>
            <a:r>
              <a:rPr lang="ko-KR" altLang="en-US" sz="2400" spc="-17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을 청구할 수 있습니다</a:t>
            </a:r>
            <a:r>
              <a:rPr lang="en-US" altLang="ko-KR" sz="2400" spc="-17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en-US" altLang="ko-KR" sz="2400" spc="-170" dirty="0">
              <a:solidFill>
                <a:srgbClr val="FFED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3" name="Picture 3" descr="D:\01.프로젝트-SUM\[프로젝트]취업지원센터\18.표준교안ppt제작\png저장\2-1_2차시\30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971" y="216049"/>
            <a:ext cx="755904" cy="114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66180" y="4616152"/>
            <a:ext cx="9793087" cy="2395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4000" indent="-180000">
              <a:spcAft>
                <a:spcPts val="1000"/>
              </a:spcAft>
              <a:buFont typeface="Wingdings" pitchFamily="2" charset="2"/>
              <a:buChar char="l"/>
            </a:pP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임금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 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퇴직금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휴업수당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및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1800" spc="-12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출산전후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1800" spc="-12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휴가중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급여</a:t>
            </a:r>
            <a:endParaRPr lang="en-US" altLang="ko-KR" sz="1800" spc="-12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144000" indent="-180000">
              <a:spcAft>
                <a:spcPts val="1000"/>
              </a:spcAft>
              <a:buFont typeface="Wingdings" pitchFamily="2" charset="2"/>
              <a:buChar char="l"/>
            </a:pP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1800" spc="-12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도산대지급금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최대 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2,100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만원</a:t>
            </a:r>
            <a:endParaRPr lang="en-US" altLang="ko-KR" sz="1800" spc="-12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144000" indent="-180000">
              <a:spcAft>
                <a:spcPts val="1000"/>
              </a:spcAft>
              <a:buFont typeface="Wingdings" pitchFamily="2" charset="2"/>
              <a:buChar char="l"/>
            </a:pP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회사가 운영되는 경우  </a:t>
            </a:r>
            <a:r>
              <a:rPr lang="ko-KR" altLang="en-US" sz="1800" spc="-12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간이대지급금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재직자도 신청 가능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  <a:p>
            <a:pPr>
              <a:spcAft>
                <a:spcPts val="1000"/>
              </a:spcAft>
            </a:pP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     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개월간 임금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휴업수당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800" spc="-12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출산전후휴가기간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중 급여   </a:t>
            </a:r>
            <a:r>
              <a:rPr lang="ko-KR" altLang="en-US" sz="1800" spc="-12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상한액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700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만원</a:t>
            </a:r>
          </a:p>
          <a:p>
            <a:pPr>
              <a:spcAft>
                <a:spcPts val="1000"/>
              </a:spcAft>
            </a:pP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     퇴직급여 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최종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년간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   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                                      </a:t>
            </a:r>
            <a:r>
              <a:rPr lang="ko-KR" altLang="en-US" sz="1800" spc="-12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상한액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700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만원</a:t>
            </a:r>
            <a:endParaRPr lang="en-US" altLang="ko-KR" sz="1800" spc="-12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Aft>
                <a:spcPts val="1000"/>
              </a:spcAft>
            </a:pP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     총상한액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 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임금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+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퇴직금  합산 총 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1,000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만원</a:t>
            </a:r>
          </a:p>
        </p:txBody>
      </p:sp>
    </p:spTree>
    <p:extLst>
      <p:ext uri="{BB962C8B-B14F-4D97-AF65-F5344CB8AC3E}">
        <p14:creationId xmlns:p14="http://schemas.microsoft.com/office/powerpoint/2010/main" val="291667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타원 2"/>
          <p:cNvSpPr/>
          <p:nvPr/>
        </p:nvSpPr>
        <p:spPr>
          <a:xfrm>
            <a:off x="9163124" y="614094"/>
            <a:ext cx="1147598" cy="1175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90116" y="466725"/>
            <a:ext cx="8946988" cy="498074"/>
          </a:xfrm>
          <a:prstGeom prst="rect">
            <a:avLst/>
          </a:prstGeom>
        </p:spPr>
        <p:txBody>
          <a:bodyPr wrap="none" lIns="99569" tIns="49785" rIns="99569" bIns="49785">
            <a:prstTxWarp prst="textPlain">
              <a:avLst/>
            </a:prstTxWarp>
            <a:spAutoFit/>
          </a:bodyPr>
          <a:lstStyle/>
          <a:p>
            <a:r>
              <a:rPr lang="en-US" altLang="ko-KR" sz="6600" b="1" spc="-300" dirty="0">
                <a:solidFill>
                  <a:srgbClr val="DF84B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4</a:t>
            </a:r>
            <a:r>
              <a:rPr lang="ko-KR" altLang="en-US" sz="6600" b="1" spc="-300" dirty="0">
                <a:solidFill>
                  <a:srgbClr val="DF84B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인 이하 사업장에 적용되지 않는 노동법 규정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3262" y="1764407"/>
            <a:ext cx="4275013" cy="473968"/>
          </a:xfrm>
          <a:prstGeom prst="roundRect">
            <a:avLst>
              <a:gd name="adj" fmla="val 21216"/>
            </a:avLst>
          </a:prstGeom>
          <a:solidFill>
            <a:srgbClr val="E8E2F2"/>
          </a:solidFill>
          <a:ln w="25400">
            <a:noFill/>
          </a:ln>
        </p:spPr>
        <p:txBody>
          <a:bodyPr wrap="square" lIns="216000" tIns="0" rIns="0" bIns="0" rtlCol="0" anchor="ctr" anchorCtr="0">
            <a:noAutofit/>
          </a:bodyPr>
          <a:lstStyle/>
          <a:p>
            <a:pPr>
              <a:spcAft>
                <a:spcPts val="300"/>
              </a:spcAft>
            </a:pPr>
            <a:r>
              <a:rPr lang="ko-KR" altLang="en-US" spc="-150" dirty="0">
                <a:solidFill>
                  <a:srgbClr val="573C9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연차 유급휴가 </a:t>
            </a:r>
            <a:r>
              <a:rPr lang="en-US" altLang="ko-KR" spc="-150" dirty="0">
                <a:solidFill>
                  <a:srgbClr val="573C9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pc="-150" dirty="0">
                <a:solidFill>
                  <a:srgbClr val="573C9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근로기준법 제</a:t>
            </a:r>
            <a:r>
              <a:rPr lang="en-US" altLang="ko-KR" spc="-150" dirty="0">
                <a:solidFill>
                  <a:srgbClr val="573C9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60</a:t>
            </a:r>
            <a:r>
              <a:rPr lang="ko-KR" altLang="en-US" spc="-150" dirty="0">
                <a:solidFill>
                  <a:srgbClr val="573C9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 </a:t>
            </a:r>
            <a:r>
              <a:rPr lang="en-US" altLang="ko-KR" spc="-150" dirty="0">
                <a:solidFill>
                  <a:srgbClr val="573C9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pc="-150" dirty="0">
              <a:solidFill>
                <a:srgbClr val="573C9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781621" y="1821916"/>
            <a:ext cx="358949" cy="35894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18000" rIns="0" bIns="0" rtlCol="0" anchor="ctr"/>
          <a:lstStyle/>
          <a:p>
            <a:pPr algn="ctr"/>
            <a:r>
              <a:rPr lang="en-US" altLang="ko-KR" sz="1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endParaRPr lang="ko-KR" altLang="en-US" sz="18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98228" y="2266692"/>
            <a:ext cx="4585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사용자가 유급휴가 주지 않아도 처벌받지 않음</a:t>
            </a:r>
            <a:endParaRPr lang="en-US" altLang="ko-KR" sz="1800" spc="-12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3262" y="2890758"/>
            <a:ext cx="4275013" cy="473968"/>
          </a:xfrm>
          <a:prstGeom prst="roundRect">
            <a:avLst>
              <a:gd name="adj" fmla="val 21216"/>
            </a:avLst>
          </a:prstGeom>
          <a:solidFill>
            <a:srgbClr val="E8E2F2"/>
          </a:solidFill>
          <a:ln w="25400">
            <a:noFill/>
          </a:ln>
        </p:spPr>
        <p:txBody>
          <a:bodyPr wrap="square" lIns="216000" tIns="0" rIns="0" bIns="0" rtlCol="0" anchor="ctr" anchorCtr="0">
            <a:noAutofit/>
          </a:bodyPr>
          <a:lstStyle/>
          <a:p>
            <a:pPr>
              <a:spcAft>
                <a:spcPts val="300"/>
              </a:spcAft>
            </a:pPr>
            <a:r>
              <a:rPr lang="ko-KR" altLang="en-US" spc="-150" dirty="0">
                <a:solidFill>
                  <a:srgbClr val="573C9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가산임금 </a:t>
            </a:r>
            <a:r>
              <a:rPr lang="en-US" altLang="ko-KR" spc="-150" dirty="0">
                <a:solidFill>
                  <a:srgbClr val="573C9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pc="-150" dirty="0">
                <a:solidFill>
                  <a:srgbClr val="573C9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근로기준법 제</a:t>
            </a:r>
            <a:r>
              <a:rPr lang="en-US" altLang="ko-KR" spc="-150" dirty="0">
                <a:solidFill>
                  <a:srgbClr val="573C9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56</a:t>
            </a:r>
            <a:r>
              <a:rPr lang="ko-KR" altLang="en-US" spc="-150" dirty="0">
                <a:solidFill>
                  <a:srgbClr val="573C9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 </a:t>
            </a:r>
            <a:r>
              <a:rPr lang="en-US" altLang="ko-KR" spc="-150" dirty="0">
                <a:solidFill>
                  <a:srgbClr val="573C9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pc="-150" dirty="0">
              <a:solidFill>
                <a:srgbClr val="573C9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781621" y="2948267"/>
            <a:ext cx="358949" cy="35894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18000" rIns="0" bIns="0" rtlCol="0" anchor="ctr"/>
          <a:lstStyle/>
          <a:p>
            <a:pPr algn="ctr"/>
            <a:r>
              <a:rPr lang="en-US" altLang="ko-KR" sz="1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endParaRPr lang="ko-KR" altLang="en-US" sz="18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98228" y="3393043"/>
            <a:ext cx="4129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사용자가 연장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야간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800" spc="-12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휴일근로시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</a:p>
          <a:p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50% 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가산임금 주지 않아도 처벌받지 않음</a:t>
            </a:r>
            <a:endParaRPr lang="en-US" altLang="ko-KR" sz="1800" spc="-12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73262" y="4286458"/>
            <a:ext cx="4275013" cy="473968"/>
          </a:xfrm>
          <a:prstGeom prst="roundRect">
            <a:avLst>
              <a:gd name="adj" fmla="val 21216"/>
            </a:avLst>
          </a:prstGeom>
          <a:solidFill>
            <a:srgbClr val="E8E2F2"/>
          </a:solidFill>
          <a:ln w="25400">
            <a:noFill/>
          </a:ln>
        </p:spPr>
        <p:txBody>
          <a:bodyPr wrap="square" lIns="216000" tIns="0" rIns="0" bIns="0" rtlCol="0" anchor="ctr" anchorCtr="0">
            <a:noAutofit/>
          </a:bodyPr>
          <a:lstStyle/>
          <a:p>
            <a:pPr>
              <a:spcAft>
                <a:spcPts val="300"/>
              </a:spcAft>
            </a:pPr>
            <a:r>
              <a:rPr lang="ko-KR" altLang="en-US" spc="-150" dirty="0">
                <a:solidFill>
                  <a:srgbClr val="573C9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해고사유 </a:t>
            </a:r>
            <a:r>
              <a:rPr lang="en-US" altLang="ko-KR" spc="-150" dirty="0">
                <a:solidFill>
                  <a:srgbClr val="573C9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pc="-150" dirty="0">
                <a:solidFill>
                  <a:srgbClr val="573C9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근로기준법 제</a:t>
            </a:r>
            <a:r>
              <a:rPr lang="en-US" altLang="ko-KR" spc="-150" dirty="0">
                <a:solidFill>
                  <a:srgbClr val="573C9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23</a:t>
            </a:r>
            <a:r>
              <a:rPr lang="ko-KR" altLang="en-US" spc="-150" dirty="0">
                <a:solidFill>
                  <a:srgbClr val="573C9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 </a:t>
            </a:r>
            <a:r>
              <a:rPr lang="en-US" altLang="ko-KR" spc="-150" dirty="0">
                <a:solidFill>
                  <a:srgbClr val="573C9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pc="-150" dirty="0">
              <a:solidFill>
                <a:srgbClr val="573C9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5" name="타원 14"/>
          <p:cNvSpPr/>
          <p:nvPr/>
        </p:nvSpPr>
        <p:spPr>
          <a:xfrm>
            <a:off x="781621" y="4343967"/>
            <a:ext cx="358949" cy="35894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18000" rIns="0" bIns="0" rtlCol="0" anchor="ctr"/>
          <a:lstStyle/>
          <a:p>
            <a:pPr algn="ctr"/>
            <a:r>
              <a:rPr lang="en-US" altLang="ko-KR" sz="1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5</a:t>
            </a:r>
            <a:endParaRPr lang="ko-KR" altLang="en-US" sz="18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98228" y="4788743"/>
            <a:ext cx="6957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사용자가 정당한 이유 없이 해고하여도 근로기준법으로 </a:t>
            </a:r>
            <a:r>
              <a:rPr lang="ko-KR" altLang="en-US" sz="1800" spc="-12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제한받지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않고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</a:p>
          <a:p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노동위원회에 구제신청을 할 수 없음 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민사소송은 가능 </a:t>
            </a:r>
            <a:r>
              <a:rPr lang="en-US" altLang="ko-KR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3262" y="5724847"/>
            <a:ext cx="4275013" cy="473968"/>
          </a:xfrm>
          <a:prstGeom prst="roundRect">
            <a:avLst>
              <a:gd name="adj" fmla="val 21216"/>
            </a:avLst>
          </a:prstGeom>
          <a:solidFill>
            <a:srgbClr val="E8E2F2"/>
          </a:solidFill>
          <a:ln w="25400">
            <a:noFill/>
          </a:ln>
        </p:spPr>
        <p:txBody>
          <a:bodyPr wrap="square" lIns="216000" tIns="0" rIns="0" bIns="0" rtlCol="0" anchor="ctr" anchorCtr="0">
            <a:noAutofit/>
          </a:bodyPr>
          <a:lstStyle/>
          <a:p>
            <a:pPr>
              <a:spcAft>
                <a:spcPts val="300"/>
              </a:spcAft>
            </a:pPr>
            <a:r>
              <a:rPr lang="ko-KR" altLang="en-US" spc="-150" dirty="0">
                <a:solidFill>
                  <a:srgbClr val="573C9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해고 서면통지 </a:t>
            </a:r>
            <a:r>
              <a:rPr lang="en-US" altLang="ko-KR" spc="-150" dirty="0">
                <a:solidFill>
                  <a:srgbClr val="573C9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pc="-150" dirty="0">
                <a:solidFill>
                  <a:srgbClr val="573C9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근로기준법 제</a:t>
            </a:r>
            <a:r>
              <a:rPr lang="en-US" altLang="ko-KR" spc="-150" dirty="0">
                <a:solidFill>
                  <a:srgbClr val="573C9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27</a:t>
            </a:r>
            <a:r>
              <a:rPr lang="ko-KR" altLang="en-US" spc="-150" dirty="0">
                <a:solidFill>
                  <a:srgbClr val="573C9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 </a:t>
            </a:r>
            <a:r>
              <a:rPr lang="en-US" altLang="ko-KR" spc="-150" dirty="0">
                <a:solidFill>
                  <a:srgbClr val="573C9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pc="-150" dirty="0">
              <a:solidFill>
                <a:srgbClr val="573C9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781621" y="5782356"/>
            <a:ext cx="358949" cy="35894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18000" rIns="0" bIns="0" rtlCol="0" anchor="ctr"/>
          <a:lstStyle/>
          <a:p>
            <a:pPr algn="ctr"/>
            <a:r>
              <a:rPr lang="en-US" altLang="ko-KR" sz="1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6</a:t>
            </a:r>
            <a:endParaRPr lang="ko-KR" altLang="en-US" sz="18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98228" y="6227132"/>
            <a:ext cx="7078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사용자가 해고를 서면으로 통지하지 않더라도 부당해고에 해당되지 않음</a:t>
            </a:r>
            <a:endParaRPr lang="en-US" altLang="ko-KR" sz="1800" spc="-12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97215" y="1764407"/>
            <a:ext cx="4275013" cy="473968"/>
          </a:xfrm>
          <a:prstGeom prst="roundRect">
            <a:avLst>
              <a:gd name="adj" fmla="val 21216"/>
            </a:avLst>
          </a:prstGeom>
          <a:solidFill>
            <a:srgbClr val="E8E2F2"/>
          </a:solidFill>
          <a:ln w="25400">
            <a:noFill/>
          </a:ln>
        </p:spPr>
        <p:txBody>
          <a:bodyPr wrap="square" lIns="216000" tIns="0" rIns="0" bIns="0" rtlCol="0" anchor="ctr" anchorCtr="0">
            <a:noAutofit/>
          </a:bodyPr>
          <a:lstStyle/>
          <a:p>
            <a:pPr>
              <a:spcAft>
                <a:spcPts val="300"/>
              </a:spcAft>
            </a:pPr>
            <a:r>
              <a:rPr lang="ko-KR" altLang="en-US" spc="-150" dirty="0">
                <a:solidFill>
                  <a:srgbClr val="573C9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생리휴가 </a:t>
            </a:r>
            <a:r>
              <a:rPr lang="en-US" altLang="ko-KR" spc="-150" dirty="0">
                <a:solidFill>
                  <a:srgbClr val="573C9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pc="-150" dirty="0">
                <a:solidFill>
                  <a:srgbClr val="573C9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근로기준법 제</a:t>
            </a:r>
            <a:r>
              <a:rPr lang="en-US" altLang="ko-KR" spc="-150" dirty="0">
                <a:solidFill>
                  <a:srgbClr val="573C9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73</a:t>
            </a:r>
            <a:r>
              <a:rPr lang="ko-KR" altLang="en-US" spc="-150" dirty="0">
                <a:solidFill>
                  <a:srgbClr val="573C9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 </a:t>
            </a:r>
            <a:r>
              <a:rPr lang="en-US" altLang="ko-KR" spc="-150" dirty="0">
                <a:solidFill>
                  <a:srgbClr val="573C9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pc="-150" dirty="0">
              <a:solidFill>
                <a:srgbClr val="573C9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5505574" y="1821916"/>
            <a:ext cx="358949" cy="35894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18000" rIns="0" bIns="0" rtlCol="0" anchor="ctr"/>
          <a:lstStyle/>
          <a:p>
            <a:pPr algn="ctr"/>
            <a:r>
              <a:rPr lang="en-US" altLang="ko-KR" sz="1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endParaRPr lang="ko-KR" altLang="en-US" sz="18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22181" y="2266692"/>
            <a:ext cx="4585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사용자가 유급휴가 주지 않아도 처벌받지 않음</a:t>
            </a:r>
            <a:endParaRPr lang="en-US" altLang="ko-KR" sz="1800" spc="-12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97215" y="2890758"/>
            <a:ext cx="4275013" cy="473968"/>
          </a:xfrm>
          <a:prstGeom prst="roundRect">
            <a:avLst>
              <a:gd name="adj" fmla="val 21216"/>
            </a:avLst>
          </a:prstGeom>
          <a:solidFill>
            <a:srgbClr val="E8E2F2"/>
          </a:solidFill>
          <a:ln w="25400">
            <a:noFill/>
          </a:ln>
        </p:spPr>
        <p:txBody>
          <a:bodyPr wrap="square" lIns="216000" tIns="0" rIns="0" bIns="0" rtlCol="0" anchor="ctr" anchorCtr="0">
            <a:noAutofit/>
          </a:bodyPr>
          <a:lstStyle/>
          <a:p>
            <a:pPr>
              <a:spcAft>
                <a:spcPts val="300"/>
              </a:spcAft>
            </a:pPr>
            <a:r>
              <a:rPr lang="ko-KR" altLang="en-US" spc="-150" dirty="0">
                <a:solidFill>
                  <a:srgbClr val="573C9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휴업수당 </a:t>
            </a:r>
            <a:r>
              <a:rPr lang="en-US" altLang="ko-KR" spc="-150" dirty="0">
                <a:solidFill>
                  <a:srgbClr val="573C9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pc="-150" dirty="0">
                <a:solidFill>
                  <a:srgbClr val="573C9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근로기준법 제</a:t>
            </a:r>
            <a:r>
              <a:rPr lang="en-US" altLang="ko-KR" spc="-150" dirty="0">
                <a:solidFill>
                  <a:srgbClr val="573C9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46</a:t>
            </a:r>
            <a:r>
              <a:rPr lang="ko-KR" altLang="en-US" spc="-150" dirty="0">
                <a:solidFill>
                  <a:srgbClr val="573C9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조 </a:t>
            </a:r>
            <a:r>
              <a:rPr lang="en-US" altLang="ko-KR" spc="-150" dirty="0">
                <a:solidFill>
                  <a:srgbClr val="573C9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pc="-150" dirty="0">
              <a:solidFill>
                <a:srgbClr val="573C9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4" name="타원 23"/>
          <p:cNvSpPr/>
          <p:nvPr/>
        </p:nvSpPr>
        <p:spPr>
          <a:xfrm>
            <a:off x="5505574" y="2948267"/>
            <a:ext cx="358949" cy="35894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18000" rIns="0" bIns="0" rtlCol="0" anchor="ctr"/>
          <a:lstStyle/>
          <a:p>
            <a:pPr algn="ctr"/>
            <a:r>
              <a:rPr lang="en-US" altLang="ko-KR" sz="1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4</a:t>
            </a:r>
            <a:endParaRPr lang="ko-KR" altLang="en-US" sz="18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22181" y="3393043"/>
            <a:ext cx="4585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800" spc="-1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사용자가 휴업수당 주지 않아도 처벌받지 않음</a:t>
            </a:r>
            <a:endParaRPr lang="en-US" altLang="ko-KR" sz="1800" spc="-12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48131" name="Picture 3" descr="D:\01.프로젝트-SUM\[프로젝트]취업지원센터\18.표준교안ppt제작\png저장\2-1_2차시\41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438" y="347663"/>
            <a:ext cx="969264" cy="8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37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D:\01.프로젝트-SUM\[프로젝트]취업지원센터\18.표준교안ppt제작\png저장\2-1_2차시\03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652" y="978421"/>
            <a:ext cx="5273432" cy="588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54027" y="2340471"/>
            <a:ext cx="4754828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5200"/>
              </a:lnSpc>
            </a:pPr>
            <a:r>
              <a:rPr lang="ko-KR" altLang="en-US" sz="4600" spc="-300" dirty="0">
                <a:solidFill>
                  <a:srgbClr val="009CDC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졸업하면</a:t>
            </a:r>
          </a:p>
          <a:p>
            <a:pPr>
              <a:lnSpc>
                <a:spcPts val="5200"/>
              </a:lnSpc>
            </a:pPr>
            <a:r>
              <a:rPr lang="ko-KR" altLang="en-US" sz="4600" spc="-300" dirty="0">
                <a:solidFill>
                  <a:srgbClr val="009CDC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취업을 하거나 </a:t>
            </a:r>
          </a:p>
          <a:p>
            <a:pPr>
              <a:lnSpc>
                <a:spcPts val="5200"/>
              </a:lnSpc>
            </a:pPr>
            <a:r>
              <a:rPr lang="ko-KR" altLang="en-US" sz="4600" spc="-300" dirty="0">
                <a:solidFill>
                  <a:srgbClr val="009CDC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진학을 </a:t>
            </a:r>
            <a:r>
              <a:rPr lang="ko-KR" altLang="en-US" sz="4600" spc="-300" dirty="0" err="1">
                <a:solidFill>
                  <a:srgbClr val="009CDC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하게됩니다</a:t>
            </a:r>
            <a:endParaRPr lang="en-US" altLang="ko-KR" sz="4600" spc="-300" dirty="0">
              <a:solidFill>
                <a:srgbClr val="009CDC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267" y="4860751"/>
            <a:ext cx="4362092" cy="1426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5200"/>
              </a:lnSpc>
            </a:pPr>
            <a:r>
              <a:rPr lang="ko-KR" altLang="en-US" sz="46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어떤 독립생활을 </a:t>
            </a:r>
          </a:p>
          <a:p>
            <a:pPr>
              <a:lnSpc>
                <a:spcPts val="5200"/>
              </a:lnSpc>
            </a:pPr>
            <a:r>
              <a:rPr lang="ko-KR" altLang="en-US" sz="46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꿈꾸는가</a:t>
            </a:r>
            <a:r>
              <a:rPr lang="en-US" altLang="ko-KR" sz="46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84299F-7C9B-4C66-AE7F-C08BAE9A88CA}"/>
              </a:ext>
            </a:extLst>
          </p:cNvPr>
          <p:cNvSpPr txBox="1"/>
          <p:nvPr/>
        </p:nvSpPr>
        <p:spPr>
          <a:xfrm>
            <a:off x="254027" y="858612"/>
            <a:ext cx="13420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활동 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안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615580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표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1756415"/>
              </p:ext>
            </p:extLst>
          </p:nvPr>
        </p:nvGraphicFramePr>
        <p:xfrm>
          <a:off x="652546" y="737990"/>
          <a:ext cx="9446682" cy="622929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1018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2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614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chemeClr val="bg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기   관</a:t>
                      </a: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881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chemeClr val="bg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연락처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7C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chemeClr val="bg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비   고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AC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76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고용노동부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☎ 1350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(https://</a:t>
                      </a:r>
                      <a:r>
                        <a:rPr lang="en-US" altLang="ko-KR" sz="1600" kern="0" spc="-150" baseline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minwon.moel.go.kr/minwon2008/index_nwe.do</a:t>
                      </a:r>
                      <a:r>
                        <a:rPr lang="en-US" altLang="ko-KR" sz="16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)</a:t>
                      </a:r>
                      <a:endParaRPr lang="ko-KR" altLang="en-US" sz="1600" kern="0" spc="-15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각종 노동위반 상담 및 진정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76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근로복지공단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☎ </a:t>
                      </a:r>
                      <a:r>
                        <a:rPr lang="en-US" altLang="ko-KR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1588-0075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(htts://www.kcomwel.or.kr/kcom-wel/main.jsp)</a:t>
                      </a:r>
                      <a:endParaRPr lang="ko-KR" altLang="en-US" sz="1600" kern="0" spc="-15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산재 관련 업무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76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중앙노동위원회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☎ </a:t>
                      </a:r>
                      <a:r>
                        <a:rPr lang="en-US" altLang="ko-KR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044-202-8226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(http://www.nlrc.go.kr/nlrc/main/index_home.go)</a:t>
                      </a:r>
                      <a:endParaRPr lang="ko-KR" altLang="en-US" sz="1600" kern="0" spc="-15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부당노동행위 및 차별 시정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76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부산지방노동위원회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☎ </a:t>
                      </a:r>
                      <a:r>
                        <a:rPr lang="en-US" altLang="ko-KR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051-559-3700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(http://www.mlrc.go.kr/nlrc/busan/main/index_home.go)</a:t>
                      </a:r>
                      <a:endParaRPr lang="ko-KR" altLang="en-US" sz="1600" kern="0" spc="-15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부당노동행위 및 차별 시정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76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국가인권위원회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☎ </a:t>
                      </a:r>
                      <a:r>
                        <a:rPr lang="en-US" altLang="ko-KR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1331 </a:t>
                      </a:r>
                      <a:r>
                        <a:rPr lang="en-US" altLang="ko-KR" sz="16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(https://case.humanrights.go.kr)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부산인권사무소</a:t>
                      </a:r>
                      <a:r>
                        <a:rPr lang="en-US" altLang="ko-KR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(☎ 051-710-9716)</a:t>
                      </a:r>
                      <a:endParaRPr lang="ko-KR" altLang="en-US" sz="1800" kern="0" spc="-15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인권침해</a:t>
                      </a:r>
                      <a:r>
                        <a:rPr lang="en-US" altLang="ko-KR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 </a:t>
                      </a: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차별</a:t>
                      </a:r>
                      <a:r>
                        <a:rPr lang="en-US" altLang="ko-KR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 </a:t>
                      </a: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성희롱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448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법률구조공당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☎ </a:t>
                      </a:r>
                      <a:r>
                        <a:rPr lang="en-US" altLang="ko-KR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132 </a:t>
                      </a:r>
                      <a:r>
                        <a:rPr lang="en-US" altLang="ko-KR" sz="16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(https://www.klac.or.kr)</a:t>
                      </a:r>
                      <a:endParaRPr lang="ko-KR" altLang="en-US" sz="1600" kern="0" spc="-15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무료 법률상담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838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청소년근로권익센터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☎ </a:t>
                      </a:r>
                      <a:r>
                        <a:rPr lang="en-US" altLang="ko-KR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1644-3119 </a:t>
                      </a:r>
                      <a:r>
                        <a:rPr lang="en-US" altLang="ko-KR" sz="16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(http://www.youthlabor.co.kr)</a:t>
                      </a:r>
                      <a:endParaRPr lang="ko-KR" altLang="en-US" sz="1600" kern="0" spc="-15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기타 신고 및 상담기관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부산노동권익센터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☎</a:t>
                      </a:r>
                      <a:r>
                        <a:rPr lang="en-US" altLang="ko-KR" sz="1800" kern="0" spc="-150" baseline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051-852-1500 </a:t>
                      </a:r>
                      <a:r>
                        <a:rPr lang="en-US" altLang="ko-KR" sz="1600" kern="0" spc="-15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(https://cafe.never.com/bslabor)</a:t>
                      </a:r>
                      <a:endParaRPr lang="ko-KR" altLang="en-US" sz="1600" kern="0" spc="-15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800" kern="0" spc="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21600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22336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>
          <a:xfrm>
            <a:off x="6648450" y="507504"/>
            <a:ext cx="4048125" cy="421754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1620000" bIns="0" rtlCol="0" anchor="ctr"/>
          <a:lstStyle/>
          <a:p>
            <a:pPr algn="r"/>
            <a:r>
              <a:rPr lang="ko-KR" altLang="en-US" sz="2400" spc="-150" dirty="0">
                <a:solidFill>
                  <a:srgbClr val="FFED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임금체불 해결방안</a:t>
            </a:r>
          </a:p>
        </p:txBody>
      </p:sp>
      <p:sp>
        <p:nvSpPr>
          <p:cNvPr id="11" name="타원 10"/>
          <p:cNvSpPr/>
          <p:nvPr/>
        </p:nvSpPr>
        <p:spPr>
          <a:xfrm>
            <a:off x="9163124" y="614094"/>
            <a:ext cx="1147598" cy="1175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3" name="Picture 3" descr="D:\01.프로젝트-SUM\[프로젝트]취업지원센터\18.표준교안ppt제작\png저장\2-1_2차시\30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971" y="216049"/>
            <a:ext cx="755904" cy="114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직사각형 21"/>
          <p:cNvSpPr/>
          <p:nvPr/>
        </p:nvSpPr>
        <p:spPr>
          <a:xfrm>
            <a:off x="301948" y="281955"/>
            <a:ext cx="5747473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ko-KR" altLang="en-US" sz="4600" spc="-300" dirty="0">
                <a:solidFill>
                  <a:srgbClr val="575757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임금체불 진정서 </a:t>
            </a:r>
            <a:r>
              <a:rPr lang="en-US" altLang="ko-KR" sz="4600" spc="-30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4600" spc="-30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예시</a:t>
            </a:r>
            <a:r>
              <a:rPr lang="en-US" altLang="ko-KR" sz="4600" spc="-300" dirty="0">
                <a:solidFill>
                  <a:srgbClr val="36A9E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4600" spc="-300" dirty="0">
              <a:solidFill>
                <a:srgbClr val="36A9E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aphicFrame>
        <p:nvGraphicFramePr>
          <p:cNvPr id="19" name="표 9">
            <a:extLst>
              <a:ext uri="{FF2B5EF4-FFF2-40B4-BE49-F238E27FC236}">
                <a16:creationId xmlns:a16="http://schemas.microsoft.com/office/drawing/2014/main" id="{B312584F-3417-4A9C-BB4A-3B0DFAAAC0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92201"/>
              </p:ext>
            </p:extLst>
          </p:nvPr>
        </p:nvGraphicFramePr>
        <p:xfrm>
          <a:off x="666179" y="1707689"/>
          <a:ext cx="4682108" cy="189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5">
                  <a:extLst>
                    <a:ext uri="{9D8B030D-6E8A-4147-A177-3AD203B41FA5}">
                      <a16:colId xmlns:a16="http://schemas.microsoft.com/office/drawing/2014/main" val="2903733306"/>
                    </a:ext>
                  </a:extLst>
                </a:gridCol>
                <a:gridCol w="1445716">
                  <a:extLst>
                    <a:ext uri="{9D8B030D-6E8A-4147-A177-3AD203B41FA5}">
                      <a16:colId xmlns:a16="http://schemas.microsoft.com/office/drawing/2014/main" val="4124327287"/>
                    </a:ext>
                  </a:extLst>
                </a:gridCol>
                <a:gridCol w="10025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77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221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*</a:t>
                      </a:r>
                      <a:r>
                        <a:rPr lang="ko-KR" altLang="en-US" sz="1300" b="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성명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8F9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300" b="0" kern="1200" spc="-15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홍노동</a:t>
                      </a:r>
                      <a:endParaRPr lang="ko-KR" altLang="en-US" sz="1300" b="0" kern="1200" spc="-15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*</a:t>
                      </a:r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주민등록번호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8F9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000808-1******</a:t>
                      </a:r>
                      <a:endParaRPr lang="ko-KR" altLang="en-US" sz="1300" b="0" kern="1200" spc="-15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9384199"/>
                  </a:ext>
                </a:extLst>
              </a:tr>
              <a:tr h="2922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*</a:t>
                      </a:r>
                      <a:r>
                        <a:rPr lang="ko-KR" altLang="en-US" sz="1300" b="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주소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8F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latinLnBrk="1"/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부산광역시 </a:t>
                      </a:r>
                      <a:r>
                        <a:rPr lang="en-US" altLang="ko-KR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****</a:t>
                      </a:r>
                      <a:endParaRPr lang="ko-KR" altLang="en-US" sz="1300" b="0" kern="1200" spc="-15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1280216"/>
                  </a:ext>
                </a:extLst>
              </a:tr>
              <a:tr h="29221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*</a:t>
                      </a:r>
                      <a:r>
                        <a:rPr lang="ko-KR" altLang="en-US" sz="13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전화번호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8F9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051-123-4567</a:t>
                      </a:r>
                      <a:endParaRPr lang="ko-KR" altLang="en-US" sz="1300" b="0" kern="1200" spc="-15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*</a:t>
                      </a:r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휴대폰번호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8F9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010-123-4567</a:t>
                      </a:r>
                      <a:endParaRPr lang="ko-KR" altLang="en-US" sz="1300" b="0" kern="1200" spc="-15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5153022"/>
                  </a:ext>
                </a:extLst>
              </a:tr>
              <a:tr h="29221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*</a:t>
                      </a:r>
                      <a:r>
                        <a:rPr lang="ko-KR" altLang="en-US" sz="13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이메일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8F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latinLnBrk="1"/>
                      <a:r>
                        <a:rPr lang="en-US" altLang="ko-KR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hong@samplemail.com</a:t>
                      </a:r>
                      <a:endParaRPr lang="ko-KR" altLang="en-US" sz="1300" b="0" kern="1200" spc="-15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8110280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수신여부확인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8F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latinLnBrk="1"/>
                      <a:r>
                        <a:rPr lang="ko-KR" altLang="en-US" sz="1300" b="1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⊙ 예    ○ </a:t>
                      </a:r>
                      <a:r>
                        <a:rPr lang="ko-KR" altLang="en-US" sz="1300" b="1" kern="1200" spc="-15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아니오</a:t>
                      </a:r>
                      <a:endParaRPr lang="en-US" altLang="ko-KR" sz="1300" b="1" kern="1200" spc="-15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민원신청 처리상황을 문자메시지</a:t>
                      </a:r>
                      <a:r>
                        <a:rPr lang="en-US" altLang="ko-KR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(SMS), E-mail </a:t>
                      </a:r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통해 정보를 제공받으실 수 있습니다</a:t>
                      </a:r>
                      <a:r>
                        <a:rPr lang="en-US" altLang="ko-KR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.</a:t>
                      </a:r>
                      <a:endParaRPr lang="ko-KR" altLang="en-US" sz="1300" b="0" kern="1200" spc="-15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4034436"/>
                  </a:ext>
                </a:extLst>
              </a:tr>
            </a:tbl>
          </a:graphicData>
        </a:graphic>
      </p:graphicFrame>
      <p:graphicFrame>
        <p:nvGraphicFramePr>
          <p:cNvPr id="20" name="표 9">
            <a:extLst>
              <a:ext uri="{FF2B5EF4-FFF2-40B4-BE49-F238E27FC236}">
                <a16:creationId xmlns:a16="http://schemas.microsoft.com/office/drawing/2014/main" id="{98791E0B-C394-4B83-A3FC-B9FCBDE53E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8207178"/>
              </p:ext>
            </p:extLst>
          </p:nvPr>
        </p:nvGraphicFramePr>
        <p:xfrm>
          <a:off x="666179" y="5004767"/>
          <a:ext cx="4682108" cy="1872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5">
                  <a:extLst>
                    <a:ext uri="{9D8B030D-6E8A-4147-A177-3AD203B41FA5}">
                      <a16:colId xmlns:a16="http://schemas.microsoft.com/office/drawing/2014/main" val="2903733306"/>
                    </a:ext>
                  </a:extLst>
                </a:gridCol>
                <a:gridCol w="1404949">
                  <a:extLst>
                    <a:ext uri="{9D8B030D-6E8A-4147-A177-3AD203B41FA5}">
                      <a16:colId xmlns:a16="http://schemas.microsoft.com/office/drawing/2014/main" val="4124327287"/>
                    </a:ext>
                  </a:extLst>
                </a:gridCol>
                <a:gridCol w="1170527">
                  <a:extLst>
                    <a:ext uri="{9D8B030D-6E8A-4147-A177-3AD203B41FA5}">
                      <a16:colId xmlns:a16="http://schemas.microsoft.com/office/drawing/2014/main" val="4030874729"/>
                    </a:ext>
                  </a:extLst>
                </a:gridCol>
                <a:gridCol w="1170527">
                  <a:extLst>
                    <a:ext uri="{9D8B030D-6E8A-4147-A177-3AD203B41FA5}">
                      <a16:colId xmlns:a16="http://schemas.microsoft.com/office/drawing/2014/main" val="1285679217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*</a:t>
                      </a:r>
                      <a:r>
                        <a:rPr lang="ko-KR" altLang="en-US" sz="1300" b="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성명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8F9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300" b="0" kern="1200" spc="-15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김사업</a:t>
                      </a:r>
                      <a:endParaRPr lang="ko-KR" altLang="en-US" sz="1300" b="0" kern="1200" spc="-15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*</a:t>
                      </a:r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연락처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8F9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051-555-4567</a:t>
                      </a:r>
                      <a:endParaRPr lang="ko-KR" altLang="en-US" sz="1300" b="0" kern="1200" spc="-15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9384199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*</a:t>
                      </a:r>
                      <a:r>
                        <a:rPr lang="ko-KR" altLang="en-US" sz="1300" b="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주소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8F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latinLnBrk="1"/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부산광역시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latin typeface="경기천년제목 Medium" panose="02020603020101020101" pitchFamily="18" charset="-127"/>
                        <a:ea typeface="경기천년제목 Medium" panose="02020603020101020101" pitchFamily="18" charset="-127"/>
                      </a:endParaRPr>
                    </a:p>
                  </a:txBody>
                  <a:tcPr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latin typeface="경기천년제목 Medium" panose="02020603020101020101" pitchFamily="18" charset="-127"/>
                        <a:ea typeface="경기천년제목 Medium" panose="02020603020101020101" pitchFamily="18" charset="-127"/>
                      </a:endParaRPr>
                    </a:p>
                  </a:txBody>
                  <a:tcPr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11280216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*</a:t>
                      </a:r>
                      <a:r>
                        <a:rPr lang="ko-KR" altLang="en-US" sz="13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사업체구분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8F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latinLnBrk="1"/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⊙ 사업장    ○ 공사현장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b="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경기천년제목 Medium" panose="02020603020101020101" pitchFamily="18" charset="-127"/>
                        <a:ea typeface="경기천년제목 Medium" panose="02020603020101020101" pitchFamily="18" charset="-127"/>
                        <a:cs typeface="+mn-cs"/>
                      </a:endParaRPr>
                    </a:p>
                  </a:txBody>
                  <a:tcPr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BEBA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b="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경기천년제목 Light" panose="02020403020101020101" pitchFamily="18" charset="-127"/>
                        <a:ea typeface="경기천년제목 Light" panose="02020403020101020101" pitchFamily="18" charset="-127"/>
                        <a:cs typeface="+mn-cs"/>
                      </a:endParaRPr>
                    </a:p>
                  </a:txBody>
                  <a:tcPr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515302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*</a:t>
                      </a:r>
                      <a:r>
                        <a:rPr lang="ko-KR" altLang="en-US" sz="13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회사명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8F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latinLnBrk="1"/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한국회사</a:t>
                      </a:r>
                      <a:r>
                        <a:rPr lang="en-US" altLang="ko-KR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주</a:t>
                      </a:r>
                      <a:r>
                        <a:rPr lang="en-US" altLang="ko-KR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)</a:t>
                      </a:r>
                      <a:endParaRPr lang="ko-KR" altLang="en-US" sz="1300" b="0" kern="1200" spc="-15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latin typeface="경기천년제목 Medium" panose="02020603020101020101" pitchFamily="18" charset="-127"/>
                        <a:ea typeface="경기천년제목 Medium" panose="02020603020101020101" pitchFamily="18" charset="-127"/>
                      </a:endParaRPr>
                    </a:p>
                  </a:txBody>
                  <a:tcPr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latin typeface="경기천년제목 Medium" panose="02020603020101020101" pitchFamily="18" charset="-127"/>
                        <a:ea typeface="경기천년제목 Medium" panose="02020603020101020101" pitchFamily="18" charset="-127"/>
                      </a:endParaRPr>
                    </a:p>
                  </a:txBody>
                  <a:tcPr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5811028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*</a:t>
                      </a:r>
                      <a:r>
                        <a:rPr lang="ko-KR" altLang="en-US" sz="13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회사주소</a:t>
                      </a:r>
                      <a:endParaRPr lang="en-US" altLang="ko-KR" sz="1300" spc="-15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  <a:p>
                      <a:pPr algn="ctr" latinLnBrk="1"/>
                      <a:r>
                        <a:rPr lang="en-US" altLang="ko-KR" sz="13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(</a:t>
                      </a:r>
                      <a:r>
                        <a:rPr lang="ko-KR" altLang="en-US" sz="13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실근무장소</a:t>
                      </a:r>
                      <a:r>
                        <a:rPr lang="en-US" altLang="ko-KR" sz="13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)</a:t>
                      </a:r>
                      <a:endParaRPr lang="ko-KR" altLang="en-US" sz="1300" spc="-15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8F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latinLnBrk="1"/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부산광역시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latin typeface="경기천년제목 Medium" panose="02020603020101020101" pitchFamily="18" charset="-127"/>
                        <a:ea typeface="경기천년제목 Medium" panose="02020603020101020101" pitchFamily="18" charset="-127"/>
                      </a:endParaRPr>
                    </a:p>
                  </a:txBody>
                  <a:tcPr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latin typeface="경기천년제목 Medium" panose="02020603020101020101" pitchFamily="18" charset="-127"/>
                        <a:ea typeface="경기천년제목 Medium" panose="02020603020101020101" pitchFamily="18" charset="-127"/>
                      </a:endParaRPr>
                    </a:p>
                  </a:txBody>
                  <a:tcPr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4034436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*</a:t>
                      </a:r>
                      <a:r>
                        <a:rPr lang="ko-KR" altLang="en-US" sz="13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회사전화번호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8F9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051-777-8888</a:t>
                      </a:r>
                      <a:endParaRPr lang="ko-KR" altLang="en-US" sz="1300" b="0" kern="1200" spc="-15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근로자수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8F9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30</a:t>
                      </a:r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명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1802457"/>
                  </a:ext>
                </a:extLst>
              </a:tr>
            </a:tbl>
          </a:graphicData>
        </a:graphic>
      </p:graphicFrame>
      <p:graphicFrame>
        <p:nvGraphicFramePr>
          <p:cNvPr id="21" name="표 9">
            <a:extLst>
              <a:ext uri="{FF2B5EF4-FFF2-40B4-BE49-F238E27FC236}">
                <a16:creationId xmlns:a16="http://schemas.microsoft.com/office/drawing/2014/main" id="{A1E69B54-A9CF-45D9-98ED-9CFA312057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4564034"/>
              </p:ext>
            </p:extLst>
          </p:nvPr>
        </p:nvGraphicFramePr>
        <p:xfrm>
          <a:off x="5633144" y="1707689"/>
          <a:ext cx="4682108" cy="25976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7692">
                  <a:extLst>
                    <a:ext uri="{9D8B030D-6E8A-4147-A177-3AD203B41FA5}">
                      <a16:colId xmlns:a16="http://schemas.microsoft.com/office/drawing/2014/main" val="2903733306"/>
                    </a:ext>
                  </a:extLst>
                </a:gridCol>
                <a:gridCol w="1403362">
                  <a:extLst>
                    <a:ext uri="{9D8B030D-6E8A-4147-A177-3AD203B41FA5}">
                      <a16:colId xmlns:a16="http://schemas.microsoft.com/office/drawing/2014/main" val="4124327287"/>
                    </a:ext>
                  </a:extLst>
                </a:gridCol>
                <a:gridCol w="972902">
                  <a:extLst>
                    <a:ext uri="{9D8B030D-6E8A-4147-A177-3AD203B41FA5}">
                      <a16:colId xmlns:a16="http://schemas.microsoft.com/office/drawing/2014/main" val="4030874729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1295487700"/>
                    </a:ext>
                  </a:extLst>
                </a:gridCol>
              </a:tblGrid>
              <a:tr h="28847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*</a:t>
                      </a:r>
                      <a:r>
                        <a:rPr lang="ko-KR" altLang="en-US" sz="1300" b="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입사일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8F9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2023-03-15</a:t>
                      </a:r>
                      <a:endParaRPr lang="ko-KR" altLang="en-US" sz="1300" b="0" kern="1200" spc="-15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퇴사일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8F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2025-04-01</a:t>
                      </a:r>
                      <a:endParaRPr lang="ko-KR" altLang="en-US" sz="1300" b="0" kern="1200" spc="-15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9384199"/>
                  </a:ext>
                </a:extLst>
              </a:tr>
              <a:tr h="2884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체불임금총액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8F9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4,000,000</a:t>
                      </a:r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원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*</a:t>
                      </a:r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퇴직여부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8F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⊙ 퇴직    ○ 재직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1280216"/>
                  </a:ext>
                </a:extLst>
              </a:tr>
              <a:tr h="28847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체불퇴직금액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8F9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4,400,000</a:t>
                      </a:r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원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기타체불금액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8F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300" b="0" kern="1200" spc="-15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5153022"/>
                  </a:ext>
                </a:extLst>
              </a:tr>
              <a:tr h="28847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업무내용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8F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latinLnBrk="1"/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영업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latin typeface="경기천년제목 Medium" panose="02020603020101020101" pitchFamily="18" charset="-127"/>
                        <a:ea typeface="경기천년제목 Medium" panose="02020603020101020101" pitchFamily="18" charset="-127"/>
                      </a:endParaRP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1208531"/>
                  </a:ext>
                </a:extLst>
              </a:tr>
              <a:tr h="28847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임금지급일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8F9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매월 말일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근로계약방법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8F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⊙ 서면    ○ 구두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3446744"/>
                  </a:ext>
                </a:extLst>
              </a:tr>
              <a:tr h="28847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*</a:t>
                      </a:r>
                      <a:r>
                        <a:rPr lang="ko-KR" altLang="en-US" sz="13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제목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8F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latinLnBrk="1"/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임금체불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latin typeface="경기천년제목 Medium" panose="02020603020101020101" pitchFamily="18" charset="-127"/>
                        <a:ea typeface="경기천년제목 Medium" panose="02020603020101020101" pitchFamily="18" charset="-127"/>
                      </a:endParaRPr>
                    </a:p>
                  </a:txBody>
                  <a:tcPr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8110280"/>
                  </a:ext>
                </a:extLst>
              </a:tr>
              <a:tr h="86677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*</a:t>
                      </a:r>
                      <a:r>
                        <a:rPr lang="ko-KR" altLang="en-US" sz="13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내용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8F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latinLnBrk="1"/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진정인은</a:t>
                      </a:r>
                      <a:r>
                        <a:rPr lang="en-US" altLang="ko-KR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 2023. .3. 15. </a:t>
                      </a:r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한국회사</a:t>
                      </a:r>
                      <a:r>
                        <a:rPr lang="en-US" altLang="ko-KR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주</a:t>
                      </a:r>
                      <a:r>
                        <a:rPr lang="en-US" altLang="ko-KR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)</a:t>
                      </a:r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에 입사하여 </a:t>
                      </a:r>
                      <a:r>
                        <a:rPr lang="en-US" altLang="ko-KR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 </a:t>
                      </a:r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계속 근무하던 중</a:t>
                      </a:r>
                      <a:r>
                        <a:rPr lang="en-US" altLang="ko-KR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 </a:t>
                      </a:r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회사사정이 어렵다는 이유로 </a:t>
                      </a:r>
                      <a:r>
                        <a:rPr lang="en-US" altLang="ko-KR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2025. 2</a:t>
                      </a:r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월부터 </a:t>
                      </a:r>
                      <a:r>
                        <a:rPr lang="en-US" altLang="ko-KR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2</a:t>
                      </a:r>
                      <a:r>
                        <a:rPr lang="ko-KR" altLang="en-US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개월간 임금과 퇴직금을 지급받지 못함</a:t>
                      </a:r>
                      <a:r>
                        <a:rPr lang="en-US" altLang="ko-KR" sz="1300" b="0" kern="1200" spc="-15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. </a:t>
                      </a:r>
                      <a:endParaRPr lang="ko-KR" altLang="en-US" sz="1300" b="0" kern="1200" spc="-15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latin typeface="경기천년제목 Medium" panose="02020603020101020101" pitchFamily="18" charset="-127"/>
                        <a:ea typeface="경기천년제목 Medium" panose="02020603020101020101" pitchFamily="18" charset="-127"/>
                      </a:endParaRPr>
                    </a:p>
                  </a:txBody>
                  <a:tcPr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4034436"/>
                  </a:ext>
                </a:extLst>
              </a:tr>
            </a:tbl>
          </a:graphicData>
        </a:graphic>
      </p:graphicFrame>
      <p:graphicFrame>
        <p:nvGraphicFramePr>
          <p:cNvPr id="23" name="표 9">
            <a:extLst>
              <a:ext uri="{FF2B5EF4-FFF2-40B4-BE49-F238E27FC236}">
                <a16:creationId xmlns:a16="http://schemas.microsoft.com/office/drawing/2014/main" id="{3D194537-A162-4294-9AE1-2A22EEC7CC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9029113"/>
              </p:ext>
            </p:extLst>
          </p:nvPr>
        </p:nvGraphicFramePr>
        <p:xfrm>
          <a:off x="5633145" y="6300911"/>
          <a:ext cx="4682104" cy="576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7691">
                  <a:extLst>
                    <a:ext uri="{9D8B030D-6E8A-4147-A177-3AD203B41FA5}">
                      <a16:colId xmlns:a16="http://schemas.microsoft.com/office/drawing/2014/main" val="2903733306"/>
                    </a:ext>
                  </a:extLst>
                </a:gridCol>
                <a:gridCol w="3744413">
                  <a:extLst>
                    <a:ext uri="{9D8B030D-6E8A-4147-A177-3AD203B41FA5}">
                      <a16:colId xmlns:a16="http://schemas.microsoft.com/office/drawing/2014/main" val="4124327287"/>
                    </a:ext>
                  </a:extLst>
                </a:gridCol>
              </a:tblGrid>
              <a:tr h="2876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*</a:t>
                      </a:r>
                      <a:r>
                        <a:rPr lang="ko-KR" altLang="en-US" sz="1300" b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관할 관서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8F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300" b="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1280216"/>
                  </a:ext>
                </a:extLst>
              </a:tr>
              <a:tr h="2884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파일 첨부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E8F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300" b="0" kern="120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1802457"/>
                  </a:ext>
                </a:extLst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584647" y="1286280"/>
            <a:ext cx="9656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2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진정인</a:t>
            </a:r>
            <a:endParaRPr lang="en-US" altLang="ko-KR" sz="2200" spc="-17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63194" y="1409005"/>
            <a:ext cx="1951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300"/>
              </a:spcAft>
            </a:pPr>
            <a:r>
              <a:rPr lang="en-US" altLang="ko-KR" sz="14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 </a:t>
            </a:r>
            <a:r>
              <a:rPr lang="ko-KR" altLang="en-US" sz="14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별도 법정서식은 없음 </a:t>
            </a:r>
            <a:r>
              <a:rPr lang="en-US" altLang="ko-KR" sz="14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84647" y="4587597"/>
            <a:ext cx="12259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2200" spc="-17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피진정인</a:t>
            </a:r>
            <a:endParaRPr lang="en-US" altLang="ko-KR" sz="2200" spc="-17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36317" y="4710322"/>
            <a:ext cx="1778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300"/>
              </a:spcAft>
            </a:pPr>
            <a:r>
              <a:rPr lang="ko-KR" altLang="en-US" sz="1400" spc="-1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*필수입력 항목입니다</a:t>
            </a:r>
            <a:endParaRPr lang="en-US" altLang="ko-KR" sz="1400" spc="-1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25066" y="1286280"/>
            <a:ext cx="12259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2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진정내용</a:t>
            </a:r>
            <a:endParaRPr lang="en-US" altLang="ko-KR" sz="2200" spc="-17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525066" y="5878388"/>
            <a:ext cx="41203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2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관할 고용노동관서 및 파일첨부 등</a:t>
            </a:r>
            <a:endParaRPr lang="en-US" altLang="ko-KR" sz="2200" spc="-17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1657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0" name="Picture 6" descr="D:\01.프로젝트-SUM\[프로젝트]취업지원센터\18.표준교안ppt제작\png저장\2-1_2차시\34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868" y="1518980"/>
            <a:ext cx="2523744" cy="189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098228" y="1332359"/>
            <a:ext cx="8496944" cy="2088232"/>
          </a:xfrm>
          <a:prstGeom prst="roundRect">
            <a:avLst>
              <a:gd name="adj" fmla="val 10972"/>
            </a:avLst>
          </a:prstGeom>
          <a:noFill/>
          <a:ln w="25400">
            <a:solidFill>
              <a:srgbClr val="1C1C1C"/>
            </a:solidFill>
          </a:ln>
        </p:spPr>
        <p:txBody>
          <a:bodyPr wrap="none" lIns="360000" tIns="108000" rIns="0" bIns="0" rtlCol="0" anchor="ctr" anchorCtr="0">
            <a:noAutofit/>
          </a:bodyPr>
          <a:lstStyle/>
          <a:p>
            <a:pPr>
              <a:spcAft>
                <a:spcPts val="300"/>
              </a:spcAft>
            </a:pP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오늘 회사에 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5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분 정도 지각을 했습니다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</a:p>
          <a:p>
            <a:pPr>
              <a:spcAft>
                <a:spcPts val="300"/>
              </a:spcAft>
            </a:pP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회사에서 지각을 했다는 이유로 </a:t>
            </a:r>
          </a:p>
          <a:p>
            <a:pPr>
              <a:spcAft>
                <a:spcPts val="300"/>
              </a:spcAft>
            </a:pP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 분의 임금을 주지 않겠다고 합니다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</a:p>
          <a:p>
            <a:pPr>
              <a:spcAft>
                <a:spcPts val="300"/>
              </a:spcAft>
            </a:pP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이게 가능한가요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98228" y="3763491"/>
            <a:ext cx="8496944" cy="2393404"/>
          </a:xfrm>
          <a:prstGeom prst="roundRect">
            <a:avLst>
              <a:gd name="adj" fmla="val 9380"/>
            </a:avLst>
          </a:prstGeom>
          <a:noFill/>
          <a:ln w="25400">
            <a:solidFill>
              <a:srgbClr val="1C1C1C"/>
            </a:solidFill>
          </a:ln>
        </p:spPr>
        <p:txBody>
          <a:bodyPr wrap="none" lIns="2304000" tIns="0" rIns="0" bIns="0" rtlCol="0" anchor="ctr" anchorCtr="0">
            <a:noAutofit/>
          </a:bodyPr>
          <a:lstStyle/>
          <a:p>
            <a:pPr>
              <a:spcAft>
                <a:spcPts val="500"/>
              </a:spcAft>
            </a:pPr>
            <a:r>
              <a:rPr lang="en-US" altLang="ko-KR" sz="3200" spc="-17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5</a:t>
            </a:r>
            <a:r>
              <a:rPr lang="ko-KR" altLang="en-US" sz="3200" spc="-17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분 지각했으면</a:t>
            </a:r>
            <a:r>
              <a:rPr lang="en-US" altLang="ko-KR" sz="3200" spc="-17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5</a:t>
            </a:r>
            <a:r>
              <a:rPr lang="ko-KR" altLang="en-US" sz="3200" spc="-17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분 임금만 공제</a:t>
            </a:r>
            <a:endParaRPr lang="en-US" altLang="ko-KR" sz="3200" spc="-170" dirty="0">
              <a:solidFill>
                <a:srgbClr val="E8424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41989" name="Picture 5" descr="D:\01.프로젝트-SUM\[프로젝트]취업지원센터\18.표준교안ppt제작\png저장\2-1_2차시\34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00" y="3987130"/>
            <a:ext cx="1146048" cy="209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64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0" name="Picture 6" descr="D:\01.프로젝트-SUM\[프로젝트]취업지원센터\18.표준교안ppt제작\png저장\2-1_2차시\34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868" y="1518980"/>
            <a:ext cx="2523744" cy="189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098228" y="1332359"/>
            <a:ext cx="8496944" cy="2088232"/>
          </a:xfrm>
          <a:prstGeom prst="roundRect">
            <a:avLst>
              <a:gd name="adj" fmla="val 10972"/>
            </a:avLst>
          </a:prstGeom>
          <a:noFill/>
          <a:ln w="25400">
            <a:solidFill>
              <a:srgbClr val="1C1C1C"/>
            </a:solidFill>
          </a:ln>
        </p:spPr>
        <p:txBody>
          <a:bodyPr wrap="none" lIns="360000" tIns="108000" rIns="0" bIns="0" rtlCol="0" anchor="ctr" anchorCtr="0">
            <a:noAutofit/>
          </a:bodyPr>
          <a:lstStyle/>
          <a:p>
            <a:pPr>
              <a:spcAft>
                <a:spcPts val="300"/>
              </a:spcAft>
            </a:pP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패스트푸드점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2400" spc="-17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조리원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아르바이트생에게 </a:t>
            </a:r>
          </a:p>
          <a:p>
            <a:pPr>
              <a:spcAft>
                <a:spcPts val="300"/>
              </a:spcAft>
            </a:pP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시급 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10,030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원을 지급하기로 하였어도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</a:p>
          <a:p>
            <a:pPr>
              <a:spcAft>
                <a:spcPts val="300"/>
              </a:spcAft>
            </a:pP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수습기간에는 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10% 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삭감된 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9,027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원을 </a:t>
            </a:r>
          </a:p>
          <a:p>
            <a:pPr>
              <a:spcAft>
                <a:spcPts val="300"/>
              </a:spcAft>
            </a:pP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지급할 수 있다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98228" y="3763491"/>
            <a:ext cx="8496944" cy="2393404"/>
          </a:xfrm>
          <a:prstGeom prst="roundRect">
            <a:avLst>
              <a:gd name="adj" fmla="val 9380"/>
            </a:avLst>
          </a:prstGeom>
          <a:noFill/>
          <a:ln w="25400">
            <a:solidFill>
              <a:srgbClr val="1C1C1C"/>
            </a:solidFill>
          </a:ln>
        </p:spPr>
        <p:txBody>
          <a:bodyPr wrap="none" lIns="2304000" tIns="0" rIns="0" bIns="0" rtlCol="0" anchor="ctr" anchorCtr="0">
            <a:noAutofit/>
          </a:bodyPr>
          <a:lstStyle/>
          <a:p>
            <a:pPr>
              <a:spcAft>
                <a:spcPts val="500"/>
              </a:spcAft>
            </a:pPr>
            <a:r>
              <a:rPr lang="ko-KR" altLang="en-US" sz="3200" spc="-17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기억나시나요</a:t>
            </a:r>
            <a:r>
              <a:rPr lang="en-US" altLang="ko-KR" sz="3200" spc="-17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  </a:t>
            </a:r>
          </a:p>
          <a:p>
            <a:pPr>
              <a:spcAft>
                <a:spcPts val="500"/>
              </a:spcAft>
            </a:pPr>
            <a:r>
              <a:rPr lang="ko-KR" altLang="en-US" sz="3200" spc="-17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단순노무업무종사자는 </a:t>
            </a:r>
          </a:p>
          <a:p>
            <a:pPr>
              <a:spcAft>
                <a:spcPts val="500"/>
              </a:spcAft>
            </a:pPr>
            <a:r>
              <a:rPr lang="ko-KR" altLang="en-US" sz="3200" spc="-17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수습기간을 둘 수 없습니다</a:t>
            </a:r>
            <a:r>
              <a:rPr lang="en-US" altLang="ko-KR" sz="3200" spc="-17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</a:p>
        </p:txBody>
      </p:sp>
      <p:pic>
        <p:nvPicPr>
          <p:cNvPr id="41989" name="Picture 5" descr="D:\01.프로젝트-SUM\[프로젝트]취업지원센터\18.표준교안ppt제작\png저장\2-1_2차시\34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00" y="3987130"/>
            <a:ext cx="1146048" cy="209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16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098228" y="1019175"/>
            <a:ext cx="8928992" cy="2545431"/>
          </a:xfrm>
          <a:prstGeom prst="roundRect">
            <a:avLst>
              <a:gd name="adj" fmla="val 6437"/>
            </a:avLst>
          </a:prstGeom>
          <a:noFill/>
          <a:ln w="25400">
            <a:solidFill>
              <a:srgbClr val="1C1C1C"/>
            </a:solidFill>
          </a:ln>
        </p:spPr>
        <p:txBody>
          <a:bodyPr wrap="none" lIns="360000" tIns="108000" rIns="0" bIns="0" rtlCol="0" anchor="ctr" anchorCtr="0">
            <a:noAutofit/>
          </a:bodyPr>
          <a:lstStyle/>
          <a:p>
            <a:pPr>
              <a:spcAft>
                <a:spcPts val="300"/>
              </a:spcAft>
            </a:pP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노동자들이 일한 대가로 받는 돈을 임금이라고 합니다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</a:p>
          <a:p>
            <a:pPr>
              <a:spcAft>
                <a:spcPts val="300"/>
              </a:spcAft>
            </a:pP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임금을 받아 생계를 유지하고 문화생활도 하고 세금도 내게 되는데 </a:t>
            </a:r>
          </a:p>
          <a:p>
            <a:pPr>
              <a:spcAft>
                <a:spcPts val="300"/>
              </a:spcAft>
            </a:pP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터무니 없이 적은 돈만을 받는다면 사람답게 살기 어려울 것입니다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</a:p>
          <a:p>
            <a:pPr>
              <a:spcAft>
                <a:spcPts val="300"/>
              </a:spcAft>
            </a:pP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노동자들이 최소한 이 정도의 임금은 받아야 한다는 기준을 정해둘 </a:t>
            </a:r>
          </a:p>
          <a:p>
            <a:pPr>
              <a:spcAft>
                <a:spcPts val="300"/>
              </a:spcAft>
            </a:pP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필요가 있죠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법으로 최저기준을 정하는 제도를 무엇이라고 하나요</a:t>
            </a:r>
            <a:r>
              <a:rPr lang="en-US" altLang="ko-KR" sz="24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98228" y="3907507"/>
            <a:ext cx="8496944" cy="2609428"/>
          </a:xfrm>
          <a:prstGeom prst="roundRect">
            <a:avLst>
              <a:gd name="adj" fmla="val 7190"/>
            </a:avLst>
          </a:prstGeom>
          <a:noFill/>
          <a:ln w="25400">
            <a:solidFill>
              <a:srgbClr val="1C1C1C"/>
            </a:solidFill>
          </a:ln>
        </p:spPr>
        <p:txBody>
          <a:bodyPr wrap="none" lIns="2304000" tIns="0" rIns="0" bIns="0" rtlCol="0" anchor="ctr" anchorCtr="0">
            <a:noAutofit/>
          </a:bodyPr>
          <a:lstStyle/>
          <a:p>
            <a:pPr>
              <a:spcAft>
                <a:spcPts val="500"/>
              </a:spcAft>
            </a:pPr>
            <a:endParaRPr lang="en-US" altLang="ko-KR" sz="3200" spc="-170" dirty="0">
              <a:solidFill>
                <a:srgbClr val="E8424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F74EB6CE-5877-4D1C-9BA9-F51AD5F51686}"/>
              </a:ext>
            </a:extLst>
          </p:cNvPr>
          <p:cNvGrpSpPr/>
          <p:nvPr/>
        </p:nvGrpSpPr>
        <p:grpSpPr>
          <a:xfrm>
            <a:off x="2478829" y="4211389"/>
            <a:ext cx="6036223" cy="936104"/>
            <a:chOff x="2478829" y="4211389"/>
            <a:chExt cx="6036223" cy="936104"/>
          </a:xfrm>
        </p:grpSpPr>
        <p:sp>
          <p:nvSpPr>
            <p:cNvPr id="8" name="직사각형 7"/>
            <p:cNvSpPr>
              <a:spLocks/>
            </p:cNvSpPr>
            <p:nvPr/>
          </p:nvSpPr>
          <p:spPr>
            <a:xfrm>
              <a:off x="2478829" y="4211389"/>
              <a:ext cx="936104" cy="936104"/>
            </a:xfrm>
            <a:prstGeom prst="rect">
              <a:avLst/>
            </a:prstGeom>
            <a:ln w="25400">
              <a:solidFill>
                <a:srgbClr val="6F6F6F"/>
              </a:solidFill>
            </a:ln>
          </p:spPr>
          <p:txBody>
            <a:bodyPr wrap="none" lIns="108000" tIns="0" rIns="108000" anchor="ctr" anchorCtr="0">
              <a:noAutofit/>
            </a:bodyPr>
            <a:lstStyle/>
            <a:p>
              <a:pPr algn="ctr"/>
              <a:r>
                <a:rPr lang="ko-KR" altLang="en-US" sz="6400" dirty="0" err="1">
                  <a:solidFill>
                    <a:srgbClr val="E84246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ㅊ</a:t>
              </a:r>
              <a:endParaRPr lang="ko-KR" altLang="en-US" sz="64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9" name="직사각형 8"/>
            <p:cNvSpPr>
              <a:spLocks/>
            </p:cNvSpPr>
            <p:nvPr/>
          </p:nvSpPr>
          <p:spPr>
            <a:xfrm>
              <a:off x="3702965" y="4211389"/>
              <a:ext cx="936104" cy="936104"/>
            </a:xfrm>
            <a:prstGeom prst="rect">
              <a:avLst/>
            </a:prstGeom>
            <a:ln w="25400">
              <a:solidFill>
                <a:srgbClr val="6F6F6F"/>
              </a:solidFill>
            </a:ln>
          </p:spPr>
          <p:txBody>
            <a:bodyPr wrap="none" lIns="108000" tIns="0" rIns="108000" anchor="ctr" anchorCtr="0">
              <a:noAutofit/>
            </a:bodyPr>
            <a:lstStyle/>
            <a:p>
              <a:pPr algn="ctr"/>
              <a:r>
                <a:rPr lang="ko-KR" altLang="en-US" sz="6400" dirty="0" err="1">
                  <a:solidFill>
                    <a:srgbClr val="E84246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ㅈ</a:t>
              </a:r>
              <a:endParaRPr lang="ko-KR" altLang="en-US" sz="64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0" name="직사각형 9"/>
            <p:cNvSpPr>
              <a:spLocks/>
            </p:cNvSpPr>
            <p:nvPr/>
          </p:nvSpPr>
          <p:spPr>
            <a:xfrm>
              <a:off x="4927101" y="4211389"/>
              <a:ext cx="936104" cy="936104"/>
            </a:xfrm>
            <a:prstGeom prst="rect">
              <a:avLst/>
            </a:prstGeom>
            <a:ln w="25400">
              <a:solidFill>
                <a:srgbClr val="6F6F6F"/>
              </a:solidFill>
            </a:ln>
          </p:spPr>
          <p:txBody>
            <a:bodyPr wrap="none" lIns="108000" tIns="0" rIns="108000" anchor="ctr" anchorCtr="0">
              <a:noAutofit/>
            </a:bodyPr>
            <a:lstStyle/>
            <a:p>
              <a:pPr algn="ctr"/>
              <a:r>
                <a:rPr lang="ko-KR" altLang="en-US" sz="6400" dirty="0" err="1">
                  <a:solidFill>
                    <a:srgbClr val="E84246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ㅇ</a:t>
              </a:r>
              <a:endParaRPr lang="ko-KR" altLang="en-US" sz="64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1" name="직사각형 10"/>
            <p:cNvSpPr>
              <a:spLocks/>
            </p:cNvSpPr>
            <p:nvPr/>
          </p:nvSpPr>
          <p:spPr>
            <a:xfrm>
              <a:off x="6151237" y="4211389"/>
              <a:ext cx="936104" cy="936104"/>
            </a:xfrm>
            <a:prstGeom prst="rect">
              <a:avLst/>
            </a:prstGeom>
            <a:ln w="25400">
              <a:solidFill>
                <a:srgbClr val="6F6F6F"/>
              </a:solidFill>
            </a:ln>
          </p:spPr>
          <p:txBody>
            <a:bodyPr wrap="none" lIns="108000" tIns="0" rIns="108000" anchor="ctr" anchorCtr="0">
              <a:noAutofit/>
            </a:bodyPr>
            <a:lstStyle/>
            <a:p>
              <a:pPr algn="ctr"/>
              <a:r>
                <a:rPr lang="ko-KR" altLang="en-US" sz="6400" dirty="0" err="1">
                  <a:solidFill>
                    <a:srgbClr val="E84246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ㄱ</a:t>
              </a:r>
              <a:endParaRPr lang="ko-KR" altLang="en-US" sz="640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2" name="직사각형 11"/>
            <p:cNvSpPr>
              <a:spLocks/>
            </p:cNvSpPr>
            <p:nvPr/>
          </p:nvSpPr>
          <p:spPr>
            <a:xfrm>
              <a:off x="7464212" y="4211389"/>
              <a:ext cx="1050840" cy="936104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lIns="108000" tIns="0" rIns="108000" anchor="ctr" anchorCtr="0">
              <a:noAutofit/>
            </a:bodyPr>
            <a:lstStyle/>
            <a:p>
              <a:pPr algn="ctr"/>
              <a:r>
                <a:rPr lang="ko-KR" altLang="en-US" sz="6400" dirty="0">
                  <a:solidFill>
                    <a:srgbClr val="E84246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제도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764088" y="5292799"/>
            <a:ext cx="52629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ko-KR" altLang="en-US" sz="6400" spc="2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최저임금제도</a:t>
            </a:r>
            <a:endParaRPr lang="en-US" altLang="ko-KR" sz="6400" spc="2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9487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0" name="Picture 6" descr="D:\01.프로젝트-SUM\[프로젝트]취업지원센터\18.표준교안ppt제작\png저장\2-1_2차시\34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868" y="1518980"/>
            <a:ext cx="2523744" cy="189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098228" y="1332359"/>
            <a:ext cx="8496944" cy="2088232"/>
          </a:xfrm>
          <a:prstGeom prst="roundRect">
            <a:avLst>
              <a:gd name="adj" fmla="val 10972"/>
            </a:avLst>
          </a:prstGeom>
          <a:noFill/>
          <a:ln w="25400">
            <a:solidFill>
              <a:srgbClr val="1C1C1C"/>
            </a:solidFill>
          </a:ln>
        </p:spPr>
        <p:txBody>
          <a:bodyPr wrap="none" lIns="0" tIns="108000" rIns="2484000" bIns="0" rtlCol="0" anchor="ctr" anchorCtr="0">
            <a:no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3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임금</a:t>
            </a:r>
            <a:r>
              <a:rPr lang="en-US" altLang="ko-KR" sz="3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3200" spc="-17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퇴직금등</a:t>
            </a:r>
            <a:r>
              <a:rPr lang="ko-KR" altLang="en-US" sz="3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</a:p>
          <a:p>
            <a:pPr algn="ctr">
              <a:spcAft>
                <a:spcPts val="300"/>
              </a:spcAft>
            </a:pPr>
            <a:r>
              <a:rPr lang="ko-KR" altLang="en-US" sz="3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근로관계로 인한 채권은 </a:t>
            </a:r>
          </a:p>
          <a:p>
            <a:pPr algn="ctr">
              <a:spcAft>
                <a:spcPts val="300"/>
              </a:spcAft>
            </a:pPr>
            <a:r>
              <a:rPr lang="en-US" altLang="ko-KR" sz="3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ko-KR" altLang="en-US" sz="3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년간 유효하다</a:t>
            </a:r>
            <a:r>
              <a:rPr lang="en-US" altLang="ko-KR" sz="32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en-US" altLang="ko-KR" sz="2400" spc="-17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98228" y="3763491"/>
            <a:ext cx="8496944" cy="2393404"/>
          </a:xfrm>
          <a:prstGeom prst="roundRect">
            <a:avLst>
              <a:gd name="adj" fmla="val 9380"/>
            </a:avLst>
          </a:prstGeom>
          <a:noFill/>
          <a:ln w="25400">
            <a:solidFill>
              <a:srgbClr val="1C1C1C"/>
            </a:solidFill>
          </a:ln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spcAft>
                <a:spcPts val="500"/>
              </a:spcAft>
            </a:pPr>
            <a:r>
              <a:rPr lang="en-US" altLang="ko-KR" sz="5400" spc="-17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5400" spc="-17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</a:t>
            </a:r>
            <a:endParaRPr lang="en-US" altLang="ko-KR" sz="5400" spc="-170" dirty="0">
              <a:solidFill>
                <a:srgbClr val="E84246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41989" name="Picture 5" descr="D:\01.프로젝트-SUM\[프로젝트]취업지원센터\18.표준교안ppt제작\png저장\2-1_2차시\34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00" y="3987130"/>
            <a:ext cx="1146048" cy="209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8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098228" y="3763491"/>
            <a:ext cx="8784976" cy="2393404"/>
          </a:xfrm>
          <a:prstGeom prst="roundRect">
            <a:avLst>
              <a:gd name="adj" fmla="val 9380"/>
            </a:avLst>
          </a:prstGeom>
          <a:noFill/>
          <a:ln w="25400">
            <a:solidFill>
              <a:srgbClr val="1C1C1C"/>
            </a:solidFill>
          </a:ln>
        </p:spPr>
        <p:txBody>
          <a:bodyPr wrap="none" lIns="2304000" tIns="0" rIns="0" bIns="0" rtlCol="0" anchor="ctr" anchorCtr="0">
            <a:noAutofit/>
          </a:bodyPr>
          <a:lstStyle/>
          <a:p>
            <a:pPr>
              <a:spcAft>
                <a:spcPts val="500"/>
              </a:spcAft>
            </a:pPr>
            <a:r>
              <a:rPr lang="ko-KR" altLang="en-US" sz="3200" spc="-17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아르바이트생도</a:t>
            </a:r>
          </a:p>
          <a:p>
            <a:pPr>
              <a:spcAft>
                <a:spcPts val="500"/>
              </a:spcAft>
            </a:pPr>
            <a:r>
              <a:rPr lang="en-US" altLang="ko-KR" sz="3200" spc="-17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3200" spc="-17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주 </a:t>
            </a:r>
            <a:r>
              <a:rPr lang="en-US" altLang="ko-KR" sz="3200" spc="-17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15</a:t>
            </a:r>
            <a:r>
              <a:rPr lang="ko-KR" altLang="en-US" sz="3200" spc="-17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시간 이상</a:t>
            </a:r>
            <a:r>
              <a:rPr lang="en-US" altLang="ko-KR" sz="3200" spc="-17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(4</a:t>
            </a:r>
            <a:r>
              <a:rPr lang="ko-KR" altLang="en-US" sz="3200" spc="-17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주 평균</a:t>
            </a:r>
            <a:r>
              <a:rPr lang="en-US" altLang="ko-KR" sz="3200" spc="-17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 1</a:t>
            </a:r>
            <a:r>
              <a:rPr lang="ko-KR" altLang="en-US" sz="3200" spc="-17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년 이상</a:t>
            </a:r>
          </a:p>
          <a:p>
            <a:pPr>
              <a:spcAft>
                <a:spcPts val="500"/>
              </a:spcAft>
            </a:pPr>
            <a:r>
              <a:rPr lang="ko-KR" altLang="en-US" sz="3200" spc="-17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일했으면 퇴직금을 받을 수 있어요</a:t>
            </a:r>
            <a:r>
              <a:rPr lang="en-US" altLang="ko-KR" sz="3200" spc="-170" dirty="0">
                <a:solidFill>
                  <a:srgbClr val="E84246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</p:txBody>
      </p:sp>
      <p:pic>
        <p:nvPicPr>
          <p:cNvPr id="41989" name="Picture 5" descr="D:\01.프로젝트-SUM\[프로젝트]취업지원센터\18.표준교안ppt제작\png저장\2-1_2차시\34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00" y="3987130"/>
            <a:ext cx="1146048" cy="209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D:\01.프로젝트-SUM\[프로젝트]취업지원센터\18.표준교안ppt제작\png저장\2-1_2차시\34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868" y="1518980"/>
            <a:ext cx="2523744" cy="189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98228" y="1332359"/>
            <a:ext cx="8784976" cy="2088232"/>
          </a:xfrm>
          <a:prstGeom prst="roundRect">
            <a:avLst>
              <a:gd name="adj" fmla="val 10972"/>
            </a:avLst>
          </a:prstGeom>
          <a:noFill/>
          <a:ln w="25400">
            <a:solidFill>
              <a:srgbClr val="1C1C1C"/>
            </a:solidFill>
          </a:ln>
        </p:spPr>
        <p:txBody>
          <a:bodyPr wrap="none" lIns="0" tIns="108000" rIns="2484000" bIns="0" rtlCol="0" anchor="ctr" anchorCtr="0">
            <a:no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28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아르바이트생이나 </a:t>
            </a:r>
            <a:r>
              <a:rPr lang="ko-KR" altLang="en-US" sz="2800" spc="-17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비정규직은</a:t>
            </a:r>
            <a:r>
              <a:rPr lang="ko-KR" altLang="en-US" sz="28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</a:p>
          <a:p>
            <a:pPr algn="ctr">
              <a:spcAft>
                <a:spcPts val="300"/>
              </a:spcAft>
            </a:pPr>
            <a:r>
              <a:rPr lang="ko-KR" altLang="en-US" sz="28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퇴직금을 받을 수 없도록 되어 있다</a:t>
            </a:r>
            <a:r>
              <a:rPr lang="en-US" altLang="ko-KR" sz="2800" spc="-17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88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 descr="D:\01.프로젝트-SUM\[프로젝트]취업지원센터\18.표준교안ppt제작\png저장\2-1_2차시\40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081" y="2950443"/>
            <a:ext cx="384048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4" descr="D:\01.프로젝트-SUM\[프로젝트]취업지원센터\18.표준교안ppt제작\png저장\2-1_2차시\40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366" y="4961334"/>
            <a:ext cx="6650736" cy="230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01.프로젝트-SUM\[프로젝트]취업지원센터\18.표준교안ppt제작\png저장\2-1_2차시\40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081" y="3473549"/>
            <a:ext cx="384048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434604" y="2916535"/>
            <a:ext cx="5437066" cy="10233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500"/>
              </a:spcAft>
            </a:pPr>
            <a:r>
              <a:rPr lang="en-US" altLang="ko-KR" sz="2400" spc="-120" dirty="0">
                <a:latin typeface="나눔스퀘어OTF Bold" pitchFamily="34" charset="-127"/>
                <a:ea typeface="나눔스퀘어OTF Bold" pitchFamily="34" charset="-127"/>
              </a:rPr>
              <a:t>4</a:t>
            </a:r>
            <a:r>
              <a:rPr lang="ko-KR" altLang="en-US" sz="2400" spc="-120" dirty="0">
                <a:latin typeface="나눔스퀘어OTF Bold" pitchFamily="34" charset="-127"/>
                <a:ea typeface="나눔스퀘어OTF Bold" pitchFamily="34" charset="-127"/>
              </a:rPr>
              <a:t>인 이하 사업장에 적용되지 않는 노동법규정</a:t>
            </a:r>
          </a:p>
          <a:p>
            <a:pPr>
              <a:spcAft>
                <a:spcPts val="1500"/>
              </a:spcAft>
            </a:pPr>
            <a:r>
              <a:rPr lang="ko-KR" altLang="en-US" sz="2400" spc="-120" dirty="0">
                <a:latin typeface="나눔스퀘어OTF Bold" pitchFamily="34" charset="-127"/>
                <a:ea typeface="나눔스퀘어OTF Bold" pitchFamily="34" charset="-127"/>
              </a:rPr>
              <a:t>노동법령 </a:t>
            </a:r>
            <a:r>
              <a:rPr lang="ko-KR" altLang="en-US" sz="2400" spc="-120" dirty="0" err="1">
                <a:latin typeface="나눔스퀘어OTF Bold" pitchFamily="34" charset="-127"/>
                <a:ea typeface="나눔스퀘어OTF Bold" pitchFamily="34" charset="-127"/>
              </a:rPr>
              <a:t>위반시</a:t>
            </a:r>
            <a:r>
              <a:rPr lang="ko-KR" altLang="en-US" sz="2400" spc="-120" dirty="0">
                <a:latin typeface="나눔스퀘어OTF Bold" pitchFamily="34" charset="-127"/>
                <a:ea typeface="나눔스퀘어OTF Bold" pitchFamily="34" charset="-127"/>
              </a:rPr>
              <a:t> 벌칙</a:t>
            </a:r>
            <a:endParaRPr lang="en-US" altLang="ko-KR" sz="2400" spc="-12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97930" y="1965573"/>
            <a:ext cx="40289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4800" spc="-220" dirty="0">
                <a:latin typeface="나눔스퀘어OTF ExtraBold" pitchFamily="34" charset="-127"/>
                <a:ea typeface="나눔스퀘어OTF ExtraBold" pitchFamily="34" charset="-127"/>
              </a:rPr>
              <a:t>청소년 노동규정</a:t>
            </a:r>
          </a:p>
        </p:txBody>
      </p:sp>
      <p:sp>
        <p:nvSpPr>
          <p:cNvPr id="3" name="타원 2"/>
          <p:cNvSpPr/>
          <p:nvPr/>
        </p:nvSpPr>
        <p:spPr>
          <a:xfrm>
            <a:off x="1098228" y="1682874"/>
            <a:ext cx="2520280" cy="2520280"/>
          </a:xfrm>
          <a:prstGeom prst="ellipse">
            <a:avLst/>
          </a:prstGeom>
          <a:solidFill>
            <a:srgbClr val="EFC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7500" b="1" dirty="0">
                <a:ln w="38100">
                  <a:noFill/>
                </a:ln>
                <a:effectLst>
                  <a:glow rad="127000">
                    <a:srgbClr val="D56AA6"/>
                  </a:glow>
                </a:effectLst>
                <a:latin typeface="나눔스퀘어OTF ExtraBold" pitchFamily="34" charset="-127"/>
                <a:ea typeface="나눔스퀘어OTF ExtraBold" pitchFamily="34" charset="-127"/>
              </a:rPr>
              <a:t>부록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0" y="0"/>
            <a:ext cx="10693400" cy="1332359"/>
          </a:xfrm>
          <a:prstGeom prst="rect">
            <a:avLst/>
          </a:prstGeom>
          <a:solidFill>
            <a:srgbClr val="DF84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7968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6D21604A-6335-4676-8193-81EC6492D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326" y="3212884"/>
            <a:ext cx="235707" cy="458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201" tIns="40100" rIns="80201" bIns="40100" numCol="1" anchor="ctr" anchorCtr="0" compatLnSpc="1">
            <a:prstTxWarp prst="textNoShape">
              <a:avLst/>
            </a:prstTxWarp>
            <a:spAutoFit/>
          </a:bodyPr>
          <a:lstStyle/>
          <a:p>
            <a:pPr defTabSz="80202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ko-KR" altLang="ko-KR" sz="877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  </a:t>
            </a:r>
            <a:endParaRPr lang="ko-KR" altLang="ko-KR" sz="702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defTabSz="802020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ko-KR" altLang="ko-KR" sz="1579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441662-BB07-4AC5-9599-6ECBC3A8FC8F}"/>
              </a:ext>
            </a:extLst>
          </p:cNvPr>
          <p:cNvSpPr txBox="1"/>
          <p:nvPr/>
        </p:nvSpPr>
        <p:spPr>
          <a:xfrm>
            <a:off x="2754412" y="940441"/>
            <a:ext cx="5851363" cy="740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0202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ko-KR" altLang="ko-KR" sz="4210" b="1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주 </a:t>
            </a:r>
            <a:r>
              <a:rPr lang="en-US" altLang="ko-KR" sz="4210" b="1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15</a:t>
            </a:r>
            <a:r>
              <a:rPr lang="ko-KR" altLang="en-US" sz="4210" b="1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시간 미만 노동자</a:t>
            </a:r>
            <a:endParaRPr lang="ko-KR" altLang="en-US" sz="2105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aphicFrame>
        <p:nvGraphicFramePr>
          <p:cNvPr id="4" name="표 8">
            <a:extLst>
              <a:ext uri="{FF2B5EF4-FFF2-40B4-BE49-F238E27FC236}">
                <a16:creationId xmlns:a16="http://schemas.microsoft.com/office/drawing/2014/main" id="{0AAB4005-2E6D-45BD-8154-1C5E2E6CA1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71358"/>
              </p:ext>
            </p:extLst>
          </p:nvPr>
        </p:nvGraphicFramePr>
        <p:xfrm>
          <a:off x="810196" y="3666060"/>
          <a:ext cx="9373093" cy="306050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592288">
                  <a:extLst>
                    <a:ext uri="{9D8B030D-6E8A-4147-A177-3AD203B41FA5}">
                      <a16:colId xmlns:a16="http://schemas.microsoft.com/office/drawing/2014/main" val="2285106241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341514538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463787920"/>
                    </a:ext>
                  </a:extLst>
                </a:gridCol>
                <a:gridCol w="1308197">
                  <a:extLst>
                    <a:ext uri="{9D8B030D-6E8A-4147-A177-3AD203B41FA5}">
                      <a16:colId xmlns:a16="http://schemas.microsoft.com/office/drawing/2014/main" val="905230652"/>
                    </a:ext>
                  </a:extLst>
                </a:gridCol>
              </a:tblGrid>
              <a:tr h="98198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100" dirty="0"/>
                        <a:t>주 </a:t>
                      </a:r>
                      <a:r>
                        <a:rPr lang="en-US" altLang="ko-KR" sz="2100" dirty="0"/>
                        <a:t>15</a:t>
                      </a:r>
                      <a:r>
                        <a:rPr lang="ko-KR" altLang="en-US" sz="2100" dirty="0"/>
                        <a:t>시간 미만 </a:t>
                      </a:r>
                      <a:endParaRPr lang="en-US" altLang="ko-KR" sz="2100" dirty="0"/>
                    </a:p>
                    <a:p>
                      <a:pPr algn="ctr" latinLnBrk="1"/>
                      <a:r>
                        <a:rPr lang="ko-KR" altLang="en-US" sz="2100" dirty="0"/>
                        <a:t>노동자</a:t>
                      </a:r>
                      <a:endParaRPr lang="ko-KR" altLang="en-US" sz="2100" dirty="0">
                        <a:latin typeface="Arial Black" panose="020B0A04020102020204" pitchFamily="34" charset="0"/>
                        <a:ea typeface="한컴 말랑말랑 Bold" panose="020F0803000000000000" pitchFamily="50" charset="-127"/>
                      </a:endParaRPr>
                    </a:p>
                  </a:txBody>
                  <a:tcPr marL="80201" marR="80201" marT="40100" marB="4010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100" dirty="0"/>
                        <a:t>가산 ○</a:t>
                      </a:r>
                      <a:endParaRPr lang="ko-KR" altLang="en-US" sz="2100" dirty="0">
                        <a:latin typeface="Arial Black" panose="020B0A04020102020204" pitchFamily="34" charset="0"/>
                        <a:ea typeface="한컴 말랑말랑 Bold" panose="020F0803000000000000" pitchFamily="50" charset="-127"/>
                      </a:endParaRPr>
                    </a:p>
                  </a:txBody>
                  <a:tcPr marL="80201" marR="80201" marT="40100" marB="4010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100" dirty="0"/>
                        <a:t>가산 </a:t>
                      </a:r>
                      <a:r>
                        <a:rPr lang="en-US" altLang="ko-KR" sz="2100" dirty="0"/>
                        <a:t>X</a:t>
                      </a:r>
                    </a:p>
                  </a:txBody>
                  <a:tcPr marL="80201" marR="80201" marT="40100" marB="4010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100" dirty="0"/>
                        <a:t>적용</a:t>
                      </a:r>
                      <a:endParaRPr lang="en-US" altLang="ko-KR" sz="2100" dirty="0"/>
                    </a:p>
                  </a:txBody>
                  <a:tcPr marL="80201" marR="80201" marT="40100" marB="40100" anchor="ctr"/>
                </a:tc>
                <a:extLst>
                  <a:ext uri="{0D108BD9-81ED-4DB2-BD59-A6C34878D82A}">
                    <a16:rowId xmlns:a16="http://schemas.microsoft.com/office/drawing/2014/main" val="198216549"/>
                  </a:ext>
                </a:extLst>
              </a:tr>
              <a:tr h="82370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100" dirty="0"/>
                        <a:t>연장노동</a:t>
                      </a:r>
                      <a:endParaRPr lang="ko-KR" altLang="en-US" sz="2100" dirty="0">
                        <a:latin typeface="Arial Black" panose="020B0A04020102020204" pitchFamily="34" charset="0"/>
                        <a:ea typeface="한컴 말랑말랑 Bold" panose="020F0803000000000000" pitchFamily="50" charset="-127"/>
                      </a:endParaRPr>
                    </a:p>
                  </a:txBody>
                  <a:tcPr marL="80201" marR="80201" marT="40100" marB="4010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100" dirty="0"/>
                        <a:t>소정노동시간 초과시</a:t>
                      </a:r>
                      <a:endParaRPr lang="ko-KR" altLang="en-US" sz="2100" dirty="0">
                        <a:latin typeface="Arial Black" panose="020B0A04020102020204" pitchFamily="34" charset="0"/>
                        <a:ea typeface="한컴 말랑말랑 Bold" panose="020F0803000000000000" pitchFamily="50" charset="-127"/>
                      </a:endParaRPr>
                    </a:p>
                  </a:txBody>
                  <a:tcPr marL="80201" marR="80201" marT="40100" marB="4010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100" dirty="0"/>
                        <a:t>소정노동시간 </a:t>
                      </a:r>
                      <a:endParaRPr lang="en-US" altLang="ko-KR" sz="2100" dirty="0"/>
                    </a:p>
                    <a:p>
                      <a:pPr algn="ctr" latinLnBrk="1"/>
                      <a:r>
                        <a:rPr lang="ko-KR" altLang="en-US" sz="2100" dirty="0" err="1"/>
                        <a:t>미달시</a:t>
                      </a:r>
                      <a:endParaRPr lang="ko-KR" altLang="en-US" sz="2100" dirty="0">
                        <a:latin typeface="Arial Black" panose="020B0A04020102020204" pitchFamily="34" charset="0"/>
                        <a:ea typeface="한컴 말랑말랑 Bold" panose="020F0803000000000000" pitchFamily="50" charset="-127"/>
                      </a:endParaRPr>
                    </a:p>
                  </a:txBody>
                  <a:tcPr marL="80201" marR="80201" marT="40100" marB="40100" anchor="ctr"/>
                </a:tc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2100" dirty="0">
                          <a:latin typeface="Arial Black" panose="020B0A04020102020204" pitchFamily="34" charset="0"/>
                          <a:ea typeface="한컴 말랑말랑 Bold" panose="020F0803000000000000" pitchFamily="50" charset="-127"/>
                        </a:rPr>
                        <a:t>상시근로자 </a:t>
                      </a:r>
                      <a:r>
                        <a:rPr lang="en-US" altLang="ko-KR" sz="2100" dirty="0">
                          <a:latin typeface="Arial Black" panose="020B0A04020102020204" pitchFamily="34" charset="0"/>
                          <a:ea typeface="한컴 말랑말랑 Bold" panose="020F0803000000000000" pitchFamily="50" charset="-127"/>
                        </a:rPr>
                        <a:t>5</a:t>
                      </a:r>
                      <a:r>
                        <a:rPr lang="ko-KR" altLang="en-US" sz="2100" dirty="0" err="1">
                          <a:latin typeface="Arial Black" panose="020B0A04020102020204" pitchFamily="34" charset="0"/>
                          <a:ea typeface="한컴 말랑말랑 Bold" panose="020F0803000000000000" pitchFamily="50" charset="-127"/>
                        </a:rPr>
                        <a:t>인이상</a:t>
                      </a:r>
                      <a:endParaRPr lang="ko-KR" altLang="en-US" sz="2100" dirty="0">
                        <a:latin typeface="Arial Black" panose="020B0A04020102020204" pitchFamily="34" charset="0"/>
                        <a:ea typeface="한컴 말랑말랑 Bold" panose="020F0803000000000000" pitchFamily="50" charset="-127"/>
                      </a:endParaRPr>
                    </a:p>
                  </a:txBody>
                  <a:tcPr marL="80201" marR="80201" marT="40100" marB="40100" anchor="ctr"/>
                </a:tc>
                <a:extLst>
                  <a:ext uri="{0D108BD9-81ED-4DB2-BD59-A6C34878D82A}">
                    <a16:rowId xmlns:a16="http://schemas.microsoft.com/office/drawing/2014/main" val="4053659655"/>
                  </a:ext>
                </a:extLst>
              </a:tr>
              <a:tr h="70925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100" dirty="0"/>
                        <a:t>야간노동</a:t>
                      </a:r>
                      <a:endParaRPr lang="ko-KR" altLang="en-US" sz="2100" dirty="0">
                        <a:latin typeface="Arial Black" panose="020B0A04020102020204" pitchFamily="34" charset="0"/>
                        <a:ea typeface="한컴 말랑말랑 Bold" panose="020F0803000000000000" pitchFamily="50" charset="-127"/>
                      </a:endParaRPr>
                    </a:p>
                  </a:txBody>
                  <a:tcPr marL="80201" marR="80201" marT="40100" marB="4010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100" dirty="0"/>
                        <a:t>밤 </a:t>
                      </a:r>
                      <a:r>
                        <a:rPr lang="en-US" altLang="ko-KR" sz="2100" dirty="0"/>
                        <a:t>10</a:t>
                      </a:r>
                      <a:r>
                        <a:rPr lang="ko-KR" altLang="en-US" sz="2100" dirty="0"/>
                        <a:t>시</a:t>
                      </a:r>
                      <a:r>
                        <a:rPr lang="en-US" altLang="ko-KR" sz="2100" dirty="0"/>
                        <a:t>~</a:t>
                      </a:r>
                      <a:r>
                        <a:rPr lang="ko-KR" altLang="en-US" sz="2100" dirty="0"/>
                        <a:t>익일 오전 </a:t>
                      </a:r>
                      <a:r>
                        <a:rPr lang="en-US" altLang="ko-KR" sz="2100" dirty="0"/>
                        <a:t>6</a:t>
                      </a:r>
                      <a:r>
                        <a:rPr lang="ko-KR" altLang="en-US" sz="2100" dirty="0"/>
                        <a:t>시</a:t>
                      </a:r>
                      <a:endParaRPr lang="ko-KR" altLang="en-US" sz="2100" dirty="0">
                        <a:latin typeface="Arial Black" panose="020B0A04020102020204" pitchFamily="34" charset="0"/>
                        <a:ea typeface="한컴 말랑말랑 Bold" panose="020F0803000000000000" pitchFamily="50" charset="-127"/>
                      </a:endParaRPr>
                    </a:p>
                  </a:txBody>
                  <a:tcPr marL="80201" marR="80201" marT="40100" marB="40100"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100" dirty="0">
                        <a:latin typeface="Arial Black" panose="020B0A04020102020204" pitchFamily="34" charset="0"/>
                        <a:ea typeface="한컴 말랑말랑 Bold" panose="020F0803000000000000" pitchFamily="50" charset="-127"/>
                      </a:endParaRPr>
                    </a:p>
                  </a:txBody>
                  <a:tcPr marL="80201" marR="80201" marT="40100" marB="40100" anchor="ctr"/>
                </a:tc>
                <a:tc vMerge="1">
                  <a:txBody>
                    <a:bodyPr/>
                    <a:lstStyle/>
                    <a:p>
                      <a:pPr algn="ctr" latinLnBrk="1"/>
                      <a:r>
                        <a:rPr lang="en-US" altLang="ko-KR" sz="2100" dirty="0">
                          <a:latin typeface="Arial Black" panose="020B0A04020102020204" pitchFamily="34" charset="0"/>
                          <a:ea typeface="한컴 말랑말랑 Bold" panose="020F0803000000000000" pitchFamily="50" charset="-127"/>
                        </a:rPr>
                        <a:t>5</a:t>
                      </a:r>
                      <a:r>
                        <a:rPr lang="ko-KR" altLang="en-US" sz="2100" dirty="0" err="1">
                          <a:latin typeface="Arial Black" panose="020B0A04020102020204" pitchFamily="34" charset="0"/>
                          <a:ea typeface="한컴 말랑말랑 Bold" panose="020F0803000000000000" pitchFamily="50" charset="-127"/>
                        </a:rPr>
                        <a:t>인이상</a:t>
                      </a:r>
                      <a:endParaRPr lang="ko-KR" altLang="en-US" sz="2100" dirty="0">
                        <a:latin typeface="Arial Black" panose="020B0A04020102020204" pitchFamily="34" charset="0"/>
                        <a:ea typeface="한컴 말랑말랑 Bold" panose="020F0803000000000000" pitchFamily="50" charset="-127"/>
                      </a:endParaRPr>
                    </a:p>
                  </a:txBody>
                  <a:tcPr marL="80201" marR="80201" marT="40100" marB="40100" anchor="ctr"/>
                </a:tc>
                <a:extLst>
                  <a:ext uri="{0D108BD9-81ED-4DB2-BD59-A6C34878D82A}">
                    <a16:rowId xmlns:a16="http://schemas.microsoft.com/office/drawing/2014/main" val="2696321685"/>
                  </a:ext>
                </a:extLst>
              </a:tr>
              <a:tr h="54554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100" dirty="0"/>
                        <a:t>휴일노동</a:t>
                      </a:r>
                      <a:endParaRPr lang="ko-KR" altLang="en-US" sz="2100" dirty="0">
                        <a:latin typeface="Arial Black" panose="020B0A04020102020204" pitchFamily="34" charset="0"/>
                        <a:ea typeface="한컴 말랑말랑 Bold" panose="020F0803000000000000" pitchFamily="50" charset="-127"/>
                      </a:endParaRPr>
                    </a:p>
                  </a:txBody>
                  <a:tcPr marL="80201" marR="80201" marT="40100" marB="4010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100" dirty="0"/>
                        <a:t>노동절</a:t>
                      </a:r>
                      <a:endParaRPr lang="ko-KR" altLang="en-US" sz="2100" dirty="0">
                        <a:latin typeface="Arial Black" panose="020B0A04020102020204" pitchFamily="34" charset="0"/>
                        <a:ea typeface="한컴 말랑말랑 Bold" panose="020F0803000000000000" pitchFamily="50" charset="-127"/>
                      </a:endParaRPr>
                    </a:p>
                  </a:txBody>
                  <a:tcPr marL="80201" marR="80201" marT="40100" marB="40100"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100" dirty="0">
                        <a:latin typeface="Arial Black" panose="020B0A04020102020204" pitchFamily="34" charset="0"/>
                        <a:ea typeface="한컴 말랑말랑 Bold" panose="020F0803000000000000" pitchFamily="50" charset="-127"/>
                      </a:endParaRPr>
                    </a:p>
                  </a:txBody>
                  <a:tcPr marL="80201" marR="80201" marT="40100" marB="40100" anchor="ctr"/>
                </a:tc>
                <a:tc vMerge="1">
                  <a:txBody>
                    <a:bodyPr/>
                    <a:lstStyle/>
                    <a:p>
                      <a:pPr algn="ctr" latinLnBrk="1"/>
                      <a:r>
                        <a:rPr lang="en-US" altLang="ko-KR" sz="2100" dirty="0">
                          <a:latin typeface="Arial Black" panose="020B0A04020102020204" pitchFamily="34" charset="0"/>
                          <a:ea typeface="한컴 말랑말랑 Bold" panose="020F0803000000000000" pitchFamily="50" charset="-127"/>
                        </a:rPr>
                        <a:t>5</a:t>
                      </a:r>
                      <a:r>
                        <a:rPr lang="ko-KR" altLang="en-US" sz="2100" dirty="0" err="1">
                          <a:latin typeface="Arial Black" panose="020B0A04020102020204" pitchFamily="34" charset="0"/>
                          <a:ea typeface="한컴 말랑말랑 Bold" panose="020F0803000000000000" pitchFamily="50" charset="-127"/>
                        </a:rPr>
                        <a:t>인이상</a:t>
                      </a:r>
                      <a:endParaRPr lang="ko-KR" altLang="en-US" sz="2100" dirty="0">
                        <a:latin typeface="Arial Black" panose="020B0A04020102020204" pitchFamily="34" charset="0"/>
                        <a:ea typeface="한컴 말랑말랑 Bold" panose="020F0803000000000000" pitchFamily="50" charset="-127"/>
                      </a:endParaRPr>
                    </a:p>
                  </a:txBody>
                  <a:tcPr marL="80201" marR="80201" marT="40100" marB="40100" anchor="ctr"/>
                </a:tc>
                <a:extLst>
                  <a:ext uri="{0D108BD9-81ED-4DB2-BD59-A6C34878D82A}">
                    <a16:rowId xmlns:a16="http://schemas.microsoft.com/office/drawing/2014/main" val="214624623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C30948E-07C8-401A-9423-146799D38580}"/>
              </a:ext>
            </a:extLst>
          </p:cNvPr>
          <p:cNvSpPr txBox="1"/>
          <p:nvPr/>
        </p:nvSpPr>
        <p:spPr>
          <a:xfrm>
            <a:off x="1929976" y="2268463"/>
            <a:ext cx="68334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320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주휴수당</a:t>
            </a:r>
            <a:r>
              <a:rPr lang="en-US" altLang="ko-KR" sz="320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320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퇴직금</a:t>
            </a:r>
            <a:r>
              <a:rPr lang="en-US" altLang="ko-KR" sz="320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3200" dirty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연차휴가 미적용</a:t>
            </a:r>
          </a:p>
        </p:txBody>
      </p:sp>
    </p:spTree>
    <p:extLst>
      <p:ext uri="{BB962C8B-B14F-4D97-AF65-F5344CB8AC3E}">
        <p14:creationId xmlns:p14="http://schemas.microsoft.com/office/powerpoint/2010/main" val="42602264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8372476" y="507504"/>
            <a:ext cx="2324100" cy="421754"/>
          </a:xfrm>
          <a:prstGeom prst="rect">
            <a:avLst/>
          </a:prstGeom>
          <a:solidFill>
            <a:srgbClr val="DF84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1620000" bIns="0" rtlCol="0" anchor="ctr"/>
          <a:lstStyle/>
          <a:p>
            <a:pPr algn="r"/>
            <a:r>
              <a:rPr lang="ko-KR" altLang="en-US" sz="2400" spc="-150" dirty="0">
                <a:solidFill>
                  <a:srgbClr val="FFED00"/>
                </a:solidFill>
                <a:latin typeface="이순신 돋움체 M" pitchFamily="18" charset="-127"/>
                <a:ea typeface="이순신 돋움체 M" pitchFamily="18" charset="-127"/>
              </a:rPr>
              <a:t>부록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301948" y="281955"/>
            <a:ext cx="5386798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r>
              <a:rPr lang="en-US" altLang="ko-KR" sz="4600" spc="-300" dirty="0">
                <a:solidFill>
                  <a:srgbClr val="575757"/>
                </a:solidFill>
                <a:latin typeface="이순신 돋움체 B" pitchFamily="18" charset="-127"/>
                <a:ea typeface="이순신 돋움체 B" pitchFamily="18" charset="-127"/>
              </a:rPr>
              <a:t>02  </a:t>
            </a:r>
            <a:r>
              <a:rPr lang="ko-KR" altLang="en-US" sz="4600" spc="-300" dirty="0">
                <a:solidFill>
                  <a:srgbClr val="DF84B5"/>
                </a:solidFill>
                <a:latin typeface="이순신 돋움체 B" pitchFamily="18" charset="-127"/>
                <a:ea typeface="이순신 돋움체 B" pitchFamily="18" charset="-127"/>
              </a:rPr>
              <a:t>노동법령 </a:t>
            </a:r>
            <a:r>
              <a:rPr lang="ko-KR" altLang="en-US" sz="4600" spc="-300" dirty="0" err="1">
                <a:solidFill>
                  <a:srgbClr val="DF84B5"/>
                </a:solidFill>
                <a:latin typeface="이순신 돋움체 B" pitchFamily="18" charset="-127"/>
                <a:ea typeface="이순신 돋움체 B" pitchFamily="18" charset="-127"/>
              </a:rPr>
              <a:t>위반시</a:t>
            </a:r>
            <a:r>
              <a:rPr lang="ko-KR" altLang="en-US" sz="4600" spc="-300" dirty="0">
                <a:solidFill>
                  <a:srgbClr val="DF84B5"/>
                </a:solidFill>
                <a:latin typeface="이순신 돋움체 B" pitchFamily="18" charset="-127"/>
                <a:ea typeface="이순신 돋움체 B" pitchFamily="18" charset="-127"/>
              </a:rPr>
              <a:t> 벌칙</a:t>
            </a:r>
          </a:p>
        </p:txBody>
      </p:sp>
      <p:sp>
        <p:nvSpPr>
          <p:cNvPr id="5" name="타원 4"/>
          <p:cNvSpPr/>
          <p:nvPr/>
        </p:nvSpPr>
        <p:spPr>
          <a:xfrm>
            <a:off x="9163124" y="614094"/>
            <a:ext cx="1147598" cy="1175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Picture 3" descr="D:\01.프로젝트-SUM\[프로젝트]취업지원센터\18.표준교안ppt제작\png저장\2-1_2차시\41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438" y="347663"/>
            <a:ext cx="969264" cy="8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표 3">
            <a:extLst>
              <a:ext uri="{FF2B5EF4-FFF2-40B4-BE49-F238E27FC236}">
                <a16:creationId xmlns:a16="http://schemas.microsoft.com/office/drawing/2014/main" id="{E7657626-2AD2-4B28-9E62-AF16434207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0417825"/>
              </p:ext>
            </p:extLst>
          </p:nvPr>
        </p:nvGraphicFramePr>
        <p:xfrm>
          <a:off x="522164" y="1259011"/>
          <a:ext cx="4824536" cy="6028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161">
                  <a:extLst>
                    <a:ext uri="{9D8B030D-6E8A-4147-A177-3AD203B41FA5}">
                      <a16:colId xmlns:a16="http://schemas.microsoft.com/office/drawing/2014/main" val="2409438189"/>
                    </a:ext>
                  </a:extLst>
                </a:gridCol>
                <a:gridCol w="2974231">
                  <a:extLst>
                    <a:ext uri="{9D8B030D-6E8A-4147-A177-3AD203B41FA5}">
                      <a16:colId xmlns:a16="http://schemas.microsoft.com/office/drawing/2014/main" val="4001836379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213717456"/>
                    </a:ext>
                  </a:extLst>
                </a:gridCol>
              </a:tblGrid>
              <a:tr h="28937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b="0" kern="1200" spc="-100" baseline="0" dirty="0">
                          <a:ln>
                            <a:solidFill>
                              <a:srgbClr val="D0AE2B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나눔스퀘어OTF ExtraBold" pitchFamily="34" charset="-127"/>
                          <a:ea typeface="나눔스퀘어OTF ExtraBold" pitchFamily="34" charset="-127"/>
                          <a:cs typeface="+mn-cs"/>
                        </a:rPr>
                        <a:t>구분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81C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b="0" kern="1200" spc="-100" baseline="0" dirty="0" err="1">
                          <a:ln>
                            <a:solidFill>
                              <a:srgbClr val="D0AE2B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나눔스퀘어OTF ExtraBold" pitchFamily="34" charset="-127"/>
                          <a:ea typeface="나눔스퀘어OTF ExtraBold" pitchFamily="34" charset="-127"/>
                          <a:cs typeface="+mn-cs"/>
                        </a:rPr>
                        <a:t>규</a:t>
                      </a:r>
                      <a:r>
                        <a:rPr lang="ko-KR" altLang="en-US" sz="1500" b="0" kern="1200" spc="-100" baseline="0" dirty="0">
                          <a:ln>
                            <a:solidFill>
                              <a:srgbClr val="D0AE2B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나눔스퀘어OTF ExtraBold" pitchFamily="34" charset="-127"/>
                          <a:ea typeface="나눔스퀘어OTF ExtraBold" pitchFamily="34" charset="-127"/>
                          <a:cs typeface="+mn-cs"/>
                        </a:rPr>
                        <a:t>   정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7CB7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b="0" kern="1200" spc="-100" baseline="0" dirty="0">
                          <a:ln>
                            <a:solidFill>
                              <a:srgbClr val="D0AE2B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나눔스퀘어OTF ExtraBold" pitchFamily="34" charset="-127"/>
                          <a:ea typeface="나눔스퀘어OTF ExtraBold" pitchFamily="34" charset="-127"/>
                          <a:cs typeface="+mn-cs"/>
                        </a:rPr>
                        <a:t>위반시 벌칙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9AC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3151916"/>
                  </a:ext>
                </a:extLst>
              </a:tr>
              <a:tr h="450540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500" b="0" kern="1200" spc="-100" baseline="0" dirty="0">
                          <a:ln>
                            <a:solidFill>
                              <a:srgbClr val="D0AE2B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청소년</a:t>
                      </a:r>
                      <a:br>
                        <a:rPr lang="en-US" altLang="ko-KR" sz="1500" b="0" kern="1200" spc="-100" baseline="0" dirty="0">
                          <a:ln>
                            <a:solidFill>
                              <a:srgbClr val="D0AE2B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</a:br>
                      <a:r>
                        <a:rPr lang="ko-KR" altLang="en-US" sz="1500" b="0" kern="1200" spc="-100" baseline="0" dirty="0">
                          <a:ln>
                            <a:solidFill>
                              <a:srgbClr val="D0AE2B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특별</a:t>
                      </a:r>
                      <a:br>
                        <a:rPr lang="en-US" altLang="ko-KR" sz="1500" b="0" kern="1200" spc="-100" baseline="0" dirty="0">
                          <a:ln>
                            <a:solidFill>
                              <a:srgbClr val="D0AE2B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</a:br>
                      <a:r>
                        <a:rPr lang="ko-KR" altLang="en-US" sz="1500" b="0" kern="1200" spc="-100" baseline="0" dirty="0">
                          <a:ln>
                            <a:solidFill>
                              <a:srgbClr val="D0AE2B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 보호</a:t>
                      </a:r>
                    </a:p>
                  </a:txBody>
                  <a:tcPr marL="0"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kern="1200" spc="-10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취직인허증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 없이 </a:t>
                      </a:r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15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세 </a:t>
                      </a:r>
                      <a:r>
                        <a:rPr lang="ko-KR" altLang="en-US" sz="1200" b="0" kern="1200" spc="-10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미만자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 고용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575757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575757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근로기준법 제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575757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64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575757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조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575757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)</a:t>
                      </a:r>
                      <a:endParaRPr lang="ko-KR" altLang="en-US" sz="11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575757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2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년 이하 징역 또는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2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천만원 이하 벌금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7668097"/>
                  </a:ext>
                </a:extLst>
              </a:tr>
              <a:tr h="450540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b="0" kern="1200" dirty="0">
                        <a:ln>
                          <a:solidFill>
                            <a:srgbClr val="D0AE2B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경기천년제목 Medium" panose="02020603020101020101" pitchFamily="18" charset="-127"/>
                        <a:ea typeface="경기천년제목 Medium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친권자 동의서 및 나이증명서류 미비치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575757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575757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근로기준법 제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575757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66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575757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조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575757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)</a:t>
                      </a:r>
                      <a:endParaRPr lang="ko-KR" altLang="en-US" sz="11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575757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500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만원 이하 과태료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829202"/>
                  </a:ext>
                </a:extLst>
              </a:tr>
              <a:tr h="450540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b="0" kern="1200" dirty="0">
                        <a:ln>
                          <a:solidFill>
                            <a:srgbClr val="D0AE2B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경기천년제목 Medium" panose="02020603020101020101" pitchFamily="18" charset="-127"/>
                        <a:ea typeface="경기천년제목 Medium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고용금지직종에 </a:t>
                      </a:r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18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세 </a:t>
                      </a:r>
                      <a:r>
                        <a:rPr lang="ko-KR" altLang="en-US" sz="1200" b="0" kern="1200" spc="-10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미만자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 고용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575757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575757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근로기준법 제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575757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65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575757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조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575757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)</a:t>
                      </a:r>
                      <a:endParaRPr lang="ko-KR" altLang="en-US" sz="11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575757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3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년 이하 징역 또는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3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천만원 이하 벌금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4005989"/>
                  </a:ext>
                </a:extLst>
              </a:tr>
              <a:tr h="450540">
                <a:tc rowSpan="7">
                  <a:txBody>
                    <a:bodyPr/>
                    <a:lstStyle/>
                    <a:p>
                      <a:pPr algn="ctr" latinLnBrk="1"/>
                      <a:r>
                        <a:rPr lang="ko-KR" altLang="en-US" sz="1500" b="0" kern="1200" spc="-100" baseline="0" dirty="0">
                          <a:ln>
                            <a:solidFill>
                              <a:srgbClr val="D0AE2B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인권</a:t>
                      </a:r>
                      <a:br>
                        <a:rPr lang="en-US" altLang="ko-KR" sz="1500" b="0" kern="1200" spc="-100" baseline="0" dirty="0">
                          <a:ln>
                            <a:solidFill>
                              <a:srgbClr val="D0AE2B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</a:br>
                      <a:r>
                        <a:rPr lang="ko-KR" altLang="en-US" sz="1500" b="0" kern="1200" spc="-100" baseline="0" dirty="0">
                          <a:ln>
                            <a:solidFill>
                              <a:srgbClr val="D0AE2B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 존중</a:t>
                      </a:r>
                    </a:p>
                  </a:txBody>
                  <a:tcPr marL="0"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근로자를 강제근로 시킬 경우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575757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575757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근로기준법 제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575757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7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575757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조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575757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)</a:t>
                      </a:r>
                      <a:endParaRPr lang="ko-KR" altLang="en-US" sz="11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575757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5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년 이하 징역 또는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5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천만원 이하 벌금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9352115"/>
                  </a:ext>
                </a:extLst>
              </a:tr>
              <a:tr h="450540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b="0" kern="1200" dirty="0">
                        <a:ln>
                          <a:solidFill>
                            <a:srgbClr val="D0AE2B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경기천년제목 Medium" panose="02020603020101020101" pitchFamily="18" charset="-127"/>
                        <a:ea typeface="경기천년제목 Medium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근로자 폭행</a:t>
                      </a:r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지속적 언어폭력</a:t>
                      </a:r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)</a:t>
                      </a:r>
                    </a:p>
                    <a:p>
                      <a:pPr algn="l" latinLnBrk="1"/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575757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575757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근로기준법 제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575757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8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575757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조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rgbClr val="575757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)</a:t>
                      </a:r>
                      <a:endParaRPr lang="ko-KR" altLang="en-US" sz="11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rgbClr val="575757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5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년 이하 징역 또는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5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천만원 이하 벌금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8872094"/>
                  </a:ext>
                </a:extLst>
              </a:tr>
              <a:tr h="450540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b="0" kern="1200" dirty="0">
                        <a:ln>
                          <a:solidFill>
                            <a:srgbClr val="D0AE2B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경기천년제목 Medium" panose="02020603020101020101" pitchFamily="18" charset="-127"/>
                        <a:ea typeface="경기천년제목 Medium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사업주가 직장내 성희롱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남녀고용평등과 일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·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가정 양립지원에 관한 법률 제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12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조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)</a:t>
                      </a:r>
                      <a:endParaRPr lang="ko-KR" altLang="en-US" sz="11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alpha val="60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1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천만원 이하 과태료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3159615"/>
                  </a:ext>
                </a:extLst>
              </a:tr>
              <a:tr h="450540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b="0" kern="1200" dirty="0">
                        <a:ln>
                          <a:solidFill>
                            <a:srgbClr val="D0AE2B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경기천년제목 Medium" panose="02020603020101020101" pitchFamily="18" charset="-127"/>
                        <a:ea typeface="경기천년제목 Medium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성희롱 예방교육 </a:t>
                      </a:r>
                      <a:r>
                        <a:rPr lang="ko-KR" altLang="en-US" sz="1200" b="0" kern="1200" spc="-10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미실시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남녀고용평등과 일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·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가정 양립지원에 관한 법률 제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13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조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)</a:t>
                      </a:r>
                      <a:endParaRPr lang="ko-KR" altLang="en-US" sz="11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alpha val="60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500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만원 이하 과태료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1051516"/>
                  </a:ext>
                </a:extLst>
              </a:tr>
              <a:tr h="450540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b="0" kern="1200" dirty="0">
                        <a:ln>
                          <a:solidFill>
                            <a:srgbClr val="D0AE2B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경기천년제목 Medium" panose="02020603020101020101" pitchFamily="18" charset="-127"/>
                        <a:ea typeface="경기천년제목 Medium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성희롱 발생시 행위자 징계 등 </a:t>
                      </a:r>
                      <a:r>
                        <a:rPr lang="ko-KR" altLang="en-US" sz="1200" b="0" kern="1200" spc="-10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미조치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남녀고용평등과 일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·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가정 양립지원에 관한 법률 제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14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조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)</a:t>
                      </a:r>
                      <a:endParaRPr lang="ko-KR" altLang="en-US" sz="11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alpha val="60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500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만원 이하 과태료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6653758"/>
                  </a:ext>
                </a:extLst>
              </a:tr>
              <a:tr h="450540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b="0" kern="1200" dirty="0">
                        <a:ln>
                          <a:solidFill>
                            <a:srgbClr val="D0AE2B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경기천년제목 Medium" panose="02020603020101020101" pitchFamily="18" charset="-127"/>
                        <a:ea typeface="경기천년제목 Medium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성희롱 피해자에 불리한 조치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남녀고용평등과 일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·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가정 양립지원에 관한 법률 제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14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조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)</a:t>
                      </a:r>
                      <a:endParaRPr lang="ko-KR" altLang="en-US" sz="11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alpha val="60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3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년 이하 징역 또는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3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천만원 이하 벌금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4567295"/>
                  </a:ext>
                </a:extLst>
              </a:tr>
              <a:tr h="450540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b="0" kern="1200" dirty="0">
                        <a:ln>
                          <a:solidFill>
                            <a:srgbClr val="D0AE2B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경기천년제목 Medium" panose="02020603020101020101" pitchFamily="18" charset="-127"/>
                        <a:ea typeface="경기천년제목 Medium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고객 등에 의한 성희롱 피해자 불이익 조치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100" b="0" kern="1200" spc="-15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100" b="0" kern="1200" spc="-15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남녀고용평등과 일</a:t>
                      </a:r>
                      <a:r>
                        <a:rPr lang="en-US" altLang="ko-KR" sz="1100" b="0" kern="1200" spc="-15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·</a:t>
                      </a:r>
                      <a:r>
                        <a:rPr lang="ko-KR" altLang="en-US" sz="1100" b="0" kern="1200" spc="-15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가정 양립지원에 관한 법률 제</a:t>
                      </a:r>
                      <a:r>
                        <a:rPr lang="en-US" altLang="ko-KR" sz="1100" b="0" kern="1200" spc="-15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14</a:t>
                      </a:r>
                      <a:r>
                        <a:rPr lang="ko-KR" altLang="en-US" sz="1100" b="0" kern="1200" spc="-15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조의 </a:t>
                      </a:r>
                      <a:r>
                        <a:rPr lang="en-US" altLang="ko-KR" sz="1100" b="0" kern="1200" spc="-15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2)</a:t>
                      </a:r>
                      <a:endParaRPr lang="ko-KR" altLang="en-US" sz="1100" b="0" kern="1200" spc="-15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alpha val="60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500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만원 이하 과태료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7230838"/>
                  </a:ext>
                </a:extLst>
              </a:tr>
              <a:tr h="450540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500" b="0" kern="1200" spc="-100" baseline="0" dirty="0">
                          <a:ln>
                            <a:solidFill>
                              <a:srgbClr val="D0AE2B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근로</a:t>
                      </a:r>
                      <a:br>
                        <a:rPr lang="en-US" altLang="ko-KR" sz="1500" b="0" kern="1200" spc="-100" baseline="0" dirty="0">
                          <a:ln>
                            <a:solidFill>
                              <a:srgbClr val="D0AE2B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</a:br>
                      <a:r>
                        <a:rPr lang="ko-KR" altLang="en-US" sz="1500" b="0" kern="1200" spc="-100" baseline="0" dirty="0">
                          <a:ln>
                            <a:solidFill>
                              <a:srgbClr val="D0AE2B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계약서</a:t>
                      </a:r>
                    </a:p>
                  </a:txBody>
                  <a:tcPr marL="0"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근로계약서 서면으로 </a:t>
                      </a:r>
                      <a:r>
                        <a:rPr lang="ko-KR" altLang="en-US" sz="1200" b="0" kern="1200" spc="-10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미교부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근로기준법 제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17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조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)</a:t>
                      </a:r>
                      <a:endParaRPr lang="ko-KR" altLang="en-US" sz="11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alpha val="60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500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만원 이하 벌금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0195665"/>
                  </a:ext>
                </a:extLst>
              </a:tr>
              <a:tr h="444660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b="0" kern="1200" dirty="0">
                        <a:ln>
                          <a:solidFill>
                            <a:srgbClr val="D0AE2B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경기천년제목 Medium" panose="02020603020101020101" pitchFamily="18" charset="-127"/>
                        <a:ea typeface="경기천년제목 Medium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위약금 또는 손해배상액 예정 계약 체결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근로기준법 제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20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조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)</a:t>
                      </a:r>
                      <a:endParaRPr lang="ko-KR" altLang="en-US" sz="11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alpha val="60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500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만원 이하 벌금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5021988"/>
                  </a:ext>
                </a:extLst>
              </a:tr>
            </a:tbl>
          </a:graphicData>
        </a:graphic>
      </p:graphicFrame>
      <p:graphicFrame>
        <p:nvGraphicFramePr>
          <p:cNvPr id="8" name="표 3">
            <a:extLst>
              <a:ext uri="{FF2B5EF4-FFF2-40B4-BE49-F238E27FC236}">
                <a16:creationId xmlns:a16="http://schemas.microsoft.com/office/drawing/2014/main" id="{9EA52807-E7DD-4C60-A57B-D5CA508FE3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0369927"/>
              </p:ext>
            </p:extLst>
          </p:nvPr>
        </p:nvGraphicFramePr>
        <p:xfrm>
          <a:off x="5490211" y="1259011"/>
          <a:ext cx="4825364" cy="6020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8164">
                  <a:extLst>
                    <a:ext uri="{9D8B030D-6E8A-4147-A177-3AD203B41FA5}">
                      <a16:colId xmlns:a16="http://schemas.microsoft.com/office/drawing/2014/main" val="2409438189"/>
                    </a:ext>
                  </a:extLst>
                </a:gridCol>
                <a:gridCol w="2970733">
                  <a:extLst>
                    <a:ext uri="{9D8B030D-6E8A-4147-A177-3AD203B41FA5}">
                      <a16:colId xmlns:a16="http://schemas.microsoft.com/office/drawing/2014/main" val="4001836379"/>
                    </a:ext>
                  </a:extLst>
                </a:gridCol>
                <a:gridCol w="1296467">
                  <a:extLst>
                    <a:ext uri="{9D8B030D-6E8A-4147-A177-3AD203B41FA5}">
                      <a16:colId xmlns:a16="http://schemas.microsoft.com/office/drawing/2014/main" val="3213717456"/>
                    </a:ext>
                  </a:extLst>
                </a:gridCol>
              </a:tblGrid>
              <a:tr h="30195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b="0" kern="1200" spc="-100" baseline="0" dirty="0">
                          <a:ln>
                            <a:solidFill>
                              <a:srgbClr val="D0AE2B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나눔스퀘어OTF ExtraBold" pitchFamily="34" charset="-127"/>
                          <a:ea typeface="나눔스퀘어OTF ExtraBold" pitchFamily="34" charset="-127"/>
                          <a:cs typeface="+mn-cs"/>
                        </a:rPr>
                        <a:t>구분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81C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b="0" kern="1200" spc="-100" baseline="0" dirty="0" err="1">
                          <a:ln>
                            <a:solidFill>
                              <a:srgbClr val="D0AE2B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나눔스퀘어OTF ExtraBold" pitchFamily="34" charset="-127"/>
                          <a:ea typeface="나눔스퀘어OTF ExtraBold" pitchFamily="34" charset="-127"/>
                          <a:cs typeface="+mn-cs"/>
                        </a:rPr>
                        <a:t>규</a:t>
                      </a:r>
                      <a:r>
                        <a:rPr lang="ko-KR" altLang="en-US" sz="1500" b="0" kern="1200" spc="-100" baseline="0" dirty="0">
                          <a:ln>
                            <a:solidFill>
                              <a:srgbClr val="D0AE2B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나눔스퀘어OTF ExtraBold" pitchFamily="34" charset="-127"/>
                          <a:ea typeface="나눔스퀘어OTF ExtraBold" pitchFamily="34" charset="-127"/>
                          <a:cs typeface="+mn-cs"/>
                        </a:rPr>
                        <a:t>   정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7CB7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b="0" kern="1200" spc="-100" baseline="0" dirty="0">
                          <a:ln>
                            <a:solidFill>
                              <a:srgbClr val="D0AE2B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나눔스퀘어OTF ExtraBold" pitchFamily="34" charset="-127"/>
                          <a:ea typeface="나눔스퀘어OTF ExtraBold" pitchFamily="34" charset="-127"/>
                          <a:cs typeface="+mn-cs"/>
                        </a:rPr>
                        <a:t>위반시 벌칙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9AC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3151916"/>
                  </a:ext>
                </a:extLst>
              </a:tr>
              <a:tr h="384762">
                <a:tc rowSpan="6">
                  <a:txBody>
                    <a:bodyPr/>
                    <a:lstStyle/>
                    <a:p>
                      <a:pPr algn="ctr" latinLnBrk="1"/>
                      <a:r>
                        <a:rPr lang="ko-KR" altLang="en-US" sz="1500" b="0" kern="1200" spc="-100" baseline="0" dirty="0">
                          <a:ln>
                            <a:solidFill>
                              <a:srgbClr val="D0AE2B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근로</a:t>
                      </a:r>
                      <a:br>
                        <a:rPr lang="en-US" altLang="ko-KR" sz="1500" b="0" kern="1200" spc="-100" baseline="0" dirty="0">
                          <a:ln>
                            <a:solidFill>
                              <a:srgbClr val="D0AE2B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</a:br>
                      <a:r>
                        <a:rPr lang="ko-KR" altLang="en-US" sz="1500" b="0" kern="1200" spc="-100" baseline="0" dirty="0">
                          <a:ln>
                            <a:solidFill>
                              <a:srgbClr val="D0AE2B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시간</a:t>
                      </a:r>
                      <a:endParaRPr lang="en-US" altLang="ko-KR" sz="1500" b="0" kern="1200" spc="-100" baseline="0" dirty="0">
                        <a:ln>
                          <a:solidFill>
                            <a:srgbClr val="D0AE2B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ctr" latinLnBrk="1"/>
                      <a:r>
                        <a:rPr lang="ko-KR" altLang="en-US" sz="1500" b="0" kern="1200" spc="-100" baseline="0" dirty="0">
                          <a:ln>
                            <a:solidFill>
                              <a:srgbClr val="D0AE2B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 휴일</a:t>
                      </a:r>
                      <a:r>
                        <a:rPr lang="en-US" altLang="ko-KR" sz="1500" b="0" kern="1200" spc="-100" baseline="0" dirty="0">
                          <a:ln>
                            <a:solidFill>
                              <a:srgbClr val="D0AE2B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·</a:t>
                      </a:r>
                    </a:p>
                    <a:p>
                      <a:pPr algn="ctr" latinLnBrk="1"/>
                      <a:r>
                        <a:rPr lang="ko-KR" altLang="en-US" sz="1500" b="0" kern="1200" spc="-100" baseline="0" dirty="0">
                          <a:ln>
                            <a:solidFill>
                              <a:srgbClr val="D0AE2B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휴가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근로 가능시간 위반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근로기준법 제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69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조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)</a:t>
                      </a:r>
                      <a:endParaRPr lang="ko-KR" altLang="en-US" sz="11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alpha val="60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2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년 이하 징역 또는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2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천만원 이하 벌금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7668097"/>
                  </a:ext>
                </a:extLst>
              </a:tr>
              <a:tr h="384762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b="0" kern="1200" dirty="0">
                        <a:ln>
                          <a:solidFill>
                            <a:srgbClr val="D0AE2B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경기천년제목 Medium" panose="02020603020101020101" pitchFamily="18" charset="-127"/>
                        <a:ea typeface="경기천년제목 Medium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휴게시간 미지급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근로기준법 제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54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조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)</a:t>
                      </a:r>
                      <a:endParaRPr lang="ko-KR" altLang="en-US" sz="11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alpha val="60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2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년 이하 징역 또는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2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천만원 이하 벌금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829202"/>
                  </a:ext>
                </a:extLst>
              </a:tr>
              <a:tr h="384762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b="0" kern="1200" dirty="0">
                        <a:ln>
                          <a:solidFill>
                            <a:srgbClr val="D0AE2B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경기천년제목 Medium" panose="02020603020101020101" pitchFamily="18" charset="-127"/>
                        <a:ea typeface="경기천년제목 Medium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유급휴일 미지급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근로기준법 제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55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조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)</a:t>
                      </a:r>
                      <a:endParaRPr lang="ko-KR" altLang="en-US" sz="11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alpha val="60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2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년 이하 징역 또는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2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천만원 이하 벌금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4005989"/>
                  </a:ext>
                </a:extLst>
              </a:tr>
              <a:tr h="384762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b="0" kern="1200" dirty="0">
                        <a:ln>
                          <a:solidFill>
                            <a:srgbClr val="D0AE2B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경기천년제목 Medium" panose="02020603020101020101" pitchFamily="18" charset="-127"/>
                        <a:ea typeface="경기천년제목 Medium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연차유급휴가 미지급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근로기준법 제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60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조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)</a:t>
                      </a:r>
                      <a:endParaRPr lang="ko-KR" altLang="en-US" sz="11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alpha val="60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2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년 이하 징역 또는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2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천만원 이하 벌금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9352115"/>
                  </a:ext>
                </a:extLst>
              </a:tr>
              <a:tr h="384762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b="0" kern="1200" dirty="0">
                        <a:ln>
                          <a:solidFill>
                            <a:srgbClr val="D0AE2B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경기천년제목 Medium" panose="02020603020101020101" pitchFamily="18" charset="-127"/>
                        <a:ea typeface="경기천년제목 Medium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18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세 </a:t>
                      </a:r>
                      <a:r>
                        <a:rPr lang="ko-KR" altLang="en-US" sz="1200" b="0" kern="1200" spc="-10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미만자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 본인 동의와 고용노동부장관 </a:t>
                      </a:r>
                      <a:r>
                        <a:rPr lang="ko-KR" altLang="en-US" sz="1200" b="0" kern="1200" spc="-10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인가없이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 </a:t>
                      </a:r>
                      <a:b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</a:b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야간근로 및 휴일근로 </a:t>
                      </a:r>
                      <a:r>
                        <a:rPr lang="ko-KR" altLang="en-US" sz="1200" b="0" kern="1200" spc="-10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시킬경우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 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근로기준법 제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70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조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)</a:t>
                      </a:r>
                      <a:endParaRPr lang="ko-KR" altLang="en-US" sz="11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alpha val="60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2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년 이하 징역 또는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2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천만원 이하 벌금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8872094"/>
                  </a:ext>
                </a:extLst>
              </a:tr>
              <a:tr h="384762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b="0" kern="1200" dirty="0">
                        <a:ln>
                          <a:solidFill>
                            <a:srgbClr val="D0AE2B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경기천년제목 Medium" panose="02020603020101020101" pitchFamily="18" charset="-127"/>
                        <a:ea typeface="경기천년제목 Medium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생리휴가 미지급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근로기준법 제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73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조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)</a:t>
                      </a:r>
                      <a:endParaRPr lang="ko-KR" altLang="en-US" sz="11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alpha val="60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500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만원 이하 벌금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3159615"/>
                  </a:ext>
                </a:extLst>
              </a:tr>
              <a:tr h="384762"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500" b="0" kern="1200" spc="-100" baseline="0" dirty="0">
                          <a:ln>
                            <a:solidFill>
                              <a:srgbClr val="D0AE2B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임금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임금지급 원칙 </a:t>
                      </a:r>
                      <a:r>
                        <a:rPr lang="ko-KR" altLang="en-US" sz="1200" b="0" kern="1200" spc="-10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미준수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근로기준법 제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43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조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)</a:t>
                      </a:r>
                      <a:endParaRPr lang="ko-KR" altLang="en-US" sz="11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alpha val="60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3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년 이하 징역 또는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3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천만원 이하 벌금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1051516"/>
                  </a:ext>
                </a:extLst>
              </a:tr>
              <a:tr h="384762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b="0" kern="1200" dirty="0">
                        <a:ln>
                          <a:solidFill>
                            <a:srgbClr val="D0AE2B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경기천년제목 Medium" panose="02020603020101020101" pitchFamily="18" charset="-127"/>
                        <a:ea typeface="경기천년제목 Medium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최저임금 미지급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최저임금법 제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6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조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)</a:t>
                      </a:r>
                      <a:endParaRPr lang="ko-KR" altLang="en-US" sz="11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alpha val="60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3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년 이하 징역 또는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2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천만원 이하 벌금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6653758"/>
                  </a:ext>
                </a:extLst>
              </a:tr>
              <a:tr h="384762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b="0" kern="1200" dirty="0">
                        <a:ln>
                          <a:solidFill>
                            <a:srgbClr val="D0AE2B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경기천년제목 Medium" panose="02020603020101020101" pitchFamily="18" charset="-127"/>
                        <a:ea typeface="경기천년제목 Medium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최저임금을 알려주지 않은 경우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최저임금법 제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11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조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)</a:t>
                      </a:r>
                      <a:endParaRPr lang="ko-KR" altLang="en-US" sz="11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alpha val="60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100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만원 이하 과태료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4567295"/>
                  </a:ext>
                </a:extLst>
              </a:tr>
              <a:tr h="384762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b="0" kern="1200" dirty="0">
                        <a:ln>
                          <a:solidFill>
                            <a:srgbClr val="D0AE2B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경기천년제목 Medium" panose="02020603020101020101" pitchFamily="18" charset="-127"/>
                        <a:ea typeface="경기천년제목 Medium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연장 및 야간</a:t>
                      </a:r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·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휴일근로수당 가산임금 미지급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근로기준법 제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56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조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)</a:t>
                      </a:r>
                      <a:endParaRPr lang="ko-KR" altLang="en-US" sz="11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alpha val="60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3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년 이하 징역 또는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3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천만원 이하 벌금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7230838"/>
                  </a:ext>
                </a:extLst>
              </a:tr>
              <a:tr h="384762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b="0" kern="1200" dirty="0">
                        <a:ln>
                          <a:solidFill>
                            <a:srgbClr val="D0AE2B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경기천년제목 Medium" panose="02020603020101020101" pitchFamily="18" charset="-127"/>
                        <a:ea typeface="경기천년제목 Medium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휴업수당 미지급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근로기준법 제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46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조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)</a:t>
                      </a:r>
                      <a:endParaRPr lang="ko-KR" altLang="en-US" sz="11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alpha val="60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3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년 이하 징역 또는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3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천만원 이하 벌금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5477124"/>
                  </a:ext>
                </a:extLst>
              </a:tr>
              <a:tr h="384762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b="0" kern="1200" dirty="0">
                        <a:ln>
                          <a:solidFill>
                            <a:srgbClr val="D0AE2B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경기천년제목 Medium" panose="02020603020101020101" pitchFamily="18" charset="-127"/>
                        <a:ea typeface="경기천년제목 Medium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퇴직금 지급기한 위반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100" b="0" kern="1200" spc="-100" baseline="0" dirty="0" err="1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근로자퇴직급여보장법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 제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9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조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)</a:t>
                      </a:r>
                      <a:endParaRPr lang="ko-KR" altLang="en-US" sz="11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alpha val="60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3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년 이하 징역 또는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2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천만원 이하 벌금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9583886"/>
                  </a:ext>
                </a:extLst>
              </a:tr>
              <a:tr h="384762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500" b="0" kern="1200" spc="-100" baseline="0" dirty="0">
                          <a:ln>
                            <a:solidFill>
                              <a:srgbClr val="D0AE2B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징계</a:t>
                      </a:r>
                      <a:r>
                        <a:rPr lang="en-US" altLang="ko-KR" sz="1500" b="0" kern="1200" spc="-100" baseline="0" dirty="0">
                          <a:ln>
                            <a:solidFill>
                              <a:srgbClr val="D0AE2B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·</a:t>
                      </a:r>
                    </a:p>
                    <a:p>
                      <a:pPr algn="ctr" latinLnBrk="1"/>
                      <a:r>
                        <a:rPr lang="ko-KR" altLang="en-US" sz="1500" b="0" kern="1200" spc="-100" baseline="0" dirty="0">
                          <a:ln>
                            <a:solidFill>
                              <a:srgbClr val="D0AE2B">
                                <a:alpha val="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해고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해고 절대 금지기간 중 해고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근로기준법 제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23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조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)</a:t>
                      </a:r>
                      <a:endParaRPr lang="ko-KR" altLang="en-US" sz="11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alpha val="60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5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년 이하 징역 또는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5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천만원 이하 벌금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0195665"/>
                  </a:ext>
                </a:extLst>
              </a:tr>
              <a:tr h="384762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b="0" kern="1200" dirty="0">
                        <a:ln>
                          <a:solidFill>
                            <a:srgbClr val="D0AE2B">
                              <a:alpha val="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경기천년제목 Medium" panose="02020603020101020101" pitchFamily="18" charset="-127"/>
                        <a:ea typeface="경기천년제목 Medium" panose="02020603020101020101" pitchFamily="18" charset="-127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해고예고 위반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(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근로기준법 제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26</a:t>
                      </a:r>
                      <a:r>
                        <a:rPr lang="ko-KR" altLang="en-US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조</a:t>
                      </a:r>
                      <a:r>
                        <a:rPr lang="en-US" altLang="ko-KR" sz="11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alpha val="60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)</a:t>
                      </a:r>
                      <a:endParaRPr lang="ko-KR" altLang="en-US" sz="11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alpha val="60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2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년 이하 징역 또는</a:t>
                      </a:r>
                      <a:endParaRPr lang="en-US" altLang="ko-KR" sz="1200" b="0" kern="1200" spc="-100" baseline="0" dirty="0">
                        <a:ln>
                          <a:solidFill>
                            <a:schemeClr val="accent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  <a:cs typeface="+mn-cs"/>
                      </a:endParaRPr>
                    </a:p>
                    <a:p>
                      <a:pPr algn="l" latinLnBrk="1"/>
                      <a:r>
                        <a:rPr lang="en-US" altLang="ko-KR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2</a:t>
                      </a:r>
                      <a:r>
                        <a:rPr lang="ko-KR" altLang="en-US" sz="1200" b="0" kern="1200" spc="-100" baseline="0" dirty="0">
                          <a:ln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천만원 이하 벌금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50219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7207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D:\01.프로젝트-SUM\[프로젝트]취업지원센터\18.표준교안ppt제작\png저장\2-1_2차시\0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863" y="1524000"/>
            <a:ext cx="3907536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01.프로젝트-SUM\[프로젝트]취업지원센터\18.표준교안ppt제작\png저장\2-1_2차시\04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2009394"/>
            <a:ext cx="5413248" cy="555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D:\01.프로젝트-SUM\[프로젝트]취업지원센터\18.표준교안ppt제작\png저장\2-1_2차시\04-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316" y="2009394"/>
            <a:ext cx="5376672" cy="555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1353071" y="290339"/>
            <a:ext cx="7946793" cy="808428"/>
          </a:xfrm>
          <a:prstGeom prst="rect">
            <a:avLst/>
          </a:prstGeom>
        </p:spPr>
        <p:txBody>
          <a:bodyPr wrap="none" lIns="99569" tIns="49785" rIns="99569" bIns="49785">
            <a:spAutoFit/>
          </a:bodyPr>
          <a:lstStyle/>
          <a:p>
            <a:pPr algn="ctr"/>
            <a:r>
              <a:rPr lang="ko-KR" altLang="en-US" sz="4600" spc="-300" dirty="0">
                <a:solidFill>
                  <a:schemeClr val="bg1"/>
                </a:solidFill>
                <a:latin typeface="이순신 돋움체 B" pitchFamily="18" charset="-127"/>
                <a:ea typeface="이순신 돋움체 B" pitchFamily="18" charset="-127"/>
              </a:rPr>
              <a:t>행복하고 인간다운 독립생활  꾸려보기</a:t>
            </a:r>
          </a:p>
        </p:txBody>
      </p:sp>
      <p:pic>
        <p:nvPicPr>
          <p:cNvPr id="9222" name="Picture 6" descr="D:\01.프로젝트-SUM\[프로젝트]취업지원센터\18.표준교안ppt제작\png저장\2-1_2차시\04-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40" y="4068663"/>
            <a:ext cx="4450080" cy="309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D:\01.프로젝트-SUM\[프로젝트]취업지원센터\18.표준교안ppt제작\png저장\2-1_2차시\04-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828" y="4572719"/>
            <a:ext cx="3377184" cy="23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3769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85361" y="3109853"/>
            <a:ext cx="5791970" cy="140038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ko-KR" altLang="en-US" sz="85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감사합니다</a:t>
            </a:r>
            <a:r>
              <a:rPr lang="en-US" altLang="ko-KR" sz="8500" spc="-1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!</a:t>
            </a:r>
            <a:endParaRPr lang="ko-KR" altLang="en-US" sz="8500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2049" y="1211917"/>
            <a:ext cx="82714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48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노동의 권리 </a:t>
            </a:r>
            <a:r>
              <a:rPr lang="en-US" altLang="ko-KR" sz="48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sz="4800" spc="-22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노동조건의 이해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2049" y="703337"/>
            <a:ext cx="37609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altLang="ko-KR" sz="3200" spc="-150" dirty="0">
                <a:solidFill>
                  <a:srgbClr val="6F6F6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ko-KR" altLang="en-US" sz="3200" spc="-150" dirty="0">
                <a:solidFill>
                  <a:srgbClr val="6F6F6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학년 </a:t>
            </a:r>
            <a:r>
              <a:rPr lang="en-US" altLang="ko-KR" sz="3200" spc="-150" dirty="0">
                <a:solidFill>
                  <a:srgbClr val="6F6F6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3200" spc="-150" dirty="0">
                <a:solidFill>
                  <a:srgbClr val="6F6F6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학기 </a:t>
            </a:r>
            <a:r>
              <a:rPr lang="en-US" altLang="ko-KR" sz="3200" spc="-150" dirty="0">
                <a:solidFill>
                  <a:srgbClr val="6F6F6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- 2</a:t>
            </a:r>
            <a:r>
              <a:rPr lang="ko-KR" altLang="en-US" sz="3200" spc="-150" dirty="0" err="1">
                <a:solidFill>
                  <a:srgbClr val="6F6F6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차시</a:t>
            </a:r>
            <a:endParaRPr lang="ko-KR" altLang="en-US" sz="3200" spc="-150" dirty="0">
              <a:solidFill>
                <a:srgbClr val="6F6F6F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" name="타원 6"/>
          <p:cNvSpPr/>
          <p:nvPr/>
        </p:nvSpPr>
        <p:spPr>
          <a:xfrm>
            <a:off x="9141271" y="1244435"/>
            <a:ext cx="720080" cy="720080"/>
          </a:xfrm>
          <a:prstGeom prst="ellipse">
            <a:avLst/>
          </a:prstGeom>
          <a:solidFill>
            <a:srgbClr val="36A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72000" rIns="0" bIns="0" rtlCol="0" anchor="ctr"/>
          <a:lstStyle/>
          <a:p>
            <a:pPr algn="ctr"/>
            <a:r>
              <a:rPr lang="en-US" altLang="ko-KR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endParaRPr lang="ko-KR" altLang="en-US" sz="40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632785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D:\01.프로젝트-SUM\[프로젝트]취업지원센터\18.표준교안ppt제작\png저장\2-1_2차시\04-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935" y="300374"/>
            <a:ext cx="1706956" cy="101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1314252" y="506762"/>
            <a:ext cx="8352928" cy="606322"/>
          </a:xfrm>
          <a:prstGeom prst="rect">
            <a:avLst/>
          </a:prstGeom>
        </p:spPr>
        <p:txBody>
          <a:bodyPr wrap="square" lIns="74677" tIns="37339" rIns="74677" bIns="37339">
            <a:spAutoFit/>
          </a:bodyPr>
          <a:lstStyle/>
          <a:p>
            <a:pPr algn="ctr"/>
            <a:r>
              <a:rPr lang="ko-KR" altLang="en-US" sz="3450" spc="-225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모둠활동</a:t>
            </a:r>
            <a:r>
              <a:rPr lang="en-US" altLang="ko-KR" sz="3450" spc="-225" dirty="0"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sz="3450" spc="-225" dirty="0">
                <a:latin typeface="HY견고딕" panose="02030600000101010101" pitchFamily="18" charset="-127"/>
                <a:ea typeface="HY견고딕" panose="02030600000101010101" pitchFamily="18" charset="-127"/>
              </a:rPr>
              <a:t>행복하고 인간다운 생활  꾸려보기</a:t>
            </a:r>
          </a:p>
        </p:txBody>
      </p:sp>
      <p:pic>
        <p:nvPicPr>
          <p:cNvPr id="9222" name="Picture 6" descr="D:\01.프로젝트-SUM\[프로젝트]취업지원센터\18.표준교안ppt제작\png저장\2-1_2차시\04-5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6" t="22368" r="10494" b="-6403"/>
          <a:stretch/>
        </p:blipFill>
        <p:spPr bwMode="auto">
          <a:xfrm>
            <a:off x="291367" y="300375"/>
            <a:ext cx="1339447" cy="101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D:\01.프로젝트-SUM\[프로젝트]취업지원센터\18.표준교안ppt제작\png저장\2-1_2차시\04-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9" y="1234888"/>
            <a:ext cx="1463204" cy="102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img.nocutnews.co.kr/mnocut/v3/story/disabled/img5_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8" t="14080" r="19150" b="20669"/>
          <a:stretch/>
        </p:blipFill>
        <p:spPr bwMode="auto">
          <a:xfrm>
            <a:off x="7162929" y="2657604"/>
            <a:ext cx="3071105" cy="276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02359" y="2230569"/>
            <a:ext cx="9831675" cy="427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646" dirty="0">
                <a:latin typeface="HY견고딕" panose="02030600000101010101" pitchFamily="18" charset="-127"/>
                <a:ea typeface="HY견고딕" panose="02030600000101010101" pitchFamily="18" charset="-127"/>
              </a:rPr>
              <a:t>◎1</a:t>
            </a:r>
            <a:r>
              <a:rPr lang="ko-KR" altLang="en-US" sz="2646" dirty="0">
                <a:latin typeface="HY견고딕" panose="02030600000101010101" pitchFamily="18" charset="-127"/>
                <a:ea typeface="HY견고딕" panose="02030600000101010101" pitchFamily="18" charset="-127"/>
              </a:rPr>
              <a:t>인 가구</a:t>
            </a:r>
            <a:r>
              <a:rPr lang="en-US" altLang="ko-KR" sz="2646" dirty="0">
                <a:latin typeface="HY견고딕" panose="02030600000101010101" pitchFamily="18" charset="-127"/>
                <a:ea typeface="HY견고딕" panose="02030600000101010101" pitchFamily="18" charset="-127"/>
              </a:rPr>
              <a:t>: 20</a:t>
            </a:r>
            <a:r>
              <a:rPr lang="ko-KR" altLang="en-US" sz="2646" dirty="0">
                <a:latin typeface="HY견고딕" panose="02030600000101010101" pitchFamily="18" charset="-127"/>
                <a:ea typeface="HY견고딕" panose="02030600000101010101" pitchFamily="18" charset="-127"/>
              </a:rPr>
              <a:t>대 </a:t>
            </a:r>
            <a:r>
              <a:rPr lang="en-US" altLang="ko-KR" sz="2646" dirty="0"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2646" dirty="0">
                <a:latin typeface="HY견고딕" panose="02030600000101010101" pitchFamily="18" charset="-127"/>
                <a:ea typeface="HY견고딕" panose="02030600000101010101" pitchFamily="18" charset="-127"/>
              </a:rPr>
              <a:t>인</a:t>
            </a:r>
            <a:endParaRPr lang="en-US" altLang="ko-KR" sz="2646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646" dirty="0">
                <a:latin typeface="HY견고딕" panose="02030600000101010101" pitchFamily="18" charset="-127"/>
                <a:ea typeface="HY견고딕" panose="02030600000101010101" pitchFamily="18" charset="-127"/>
              </a:rPr>
              <a:t>◎2</a:t>
            </a:r>
            <a:r>
              <a:rPr lang="ko-KR" altLang="en-US" sz="2646" dirty="0">
                <a:latin typeface="HY견고딕" panose="02030600000101010101" pitchFamily="18" charset="-127"/>
                <a:ea typeface="HY견고딕" panose="02030600000101010101" pitchFamily="18" charset="-127"/>
              </a:rPr>
              <a:t>인 가구</a:t>
            </a:r>
            <a:r>
              <a:rPr lang="en-US" altLang="ko-KR" sz="2646" dirty="0">
                <a:latin typeface="HY견고딕" panose="02030600000101010101" pitchFamily="18" charset="-127"/>
                <a:ea typeface="HY견고딕" panose="02030600000101010101" pitchFamily="18" charset="-127"/>
              </a:rPr>
              <a:t>: 30</a:t>
            </a:r>
            <a:r>
              <a:rPr lang="ko-KR" altLang="en-US" sz="2646" dirty="0">
                <a:latin typeface="HY견고딕" panose="02030600000101010101" pitchFamily="18" charset="-127"/>
                <a:ea typeface="HY견고딕" panose="02030600000101010101" pitchFamily="18" charset="-127"/>
              </a:rPr>
              <a:t>대 </a:t>
            </a:r>
            <a:r>
              <a:rPr lang="en-US" altLang="ko-KR" sz="2646" dirty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646" dirty="0">
                <a:latin typeface="HY견고딕" panose="02030600000101010101" pitchFamily="18" charset="-127"/>
                <a:ea typeface="HY견고딕" panose="02030600000101010101" pitchFamily="18" charset="-127"/>
              </a:rPr>
              <a:t>인</a:t>
            </a:r>
            <a:endParaRPr lang="en-US" altLang="ko-KR" sz="2646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646" dirty="0">
                <a:latin typeface="HY견고딕" panose="02030600000101010101" pitchFamily="18" charset="-127"/>
                <a:ea typeface="HY견고딕" panose="02030600000101010101" pitchFamily="18" charset="-127"/>
              </a:rPr>
              <a:t>◎3</a:t>
            </a:r>
            <a:r>
              <a:rPr lang="ko-KR" altLang="en-US" sz="2646" dirty="0">
                <a:latin typeface="HY견고딕" panose="02030600000101010101" pitchFamily="18" charset="-127"/>
                <a:ea typeface="HY견고딕" panose="02030600000101010101" pitchFamily="18" charset="-127"/>
              </a:rPr>
              <a:t>인 가구</a:t>
            </a:r>
            <a:r>
              <a:rPr lang="en-US" altLang="ko-KR" sz="2646" dirty="0">
                <a:latin typeface="HY견고딕" panose="02030600000101010101" pitchFamily="18" charset="-127"/>
                <a:ea typeface="HY견고딕" panose="02030600000101010101" pitchFamily="18" charset="-127"/>
              </a:rPr>
              <a:t>: 70</a:t>
            </a:r>
            <a:r>
              <a:rPr lang="ko-KR" altLang="en-US" sz="2646" dirty="0">
                <a:latin typeface="HY견고딕" panose="02030600000101010101" pitchFamily="18" charset="-127"/>
                <a:ea typeface="HY견고딕" panose="02030600000101010101" pitchFamily="18" charset="-127"/>
              </a:rPr>
              <a:t>대 어르신</a:t>
            </a:r>
            <a:r>
              <a:rPr lang="en-US" altLang="ko-KR" sz="2646" dirty="0">
                <a:latin typeface="HY견고딕" panose="02030600000101010101" pitchFamily="18" charset="-127"/>
                <a:ea typeface="HY견고딕" panose="02030600000101010101" pitchFamily="18" charset="-127"/>
              </a:rPr>
              <a:t>,  </a:t>
            </a:r>
            <a:r>
              <a:rPr lang="ko-KR" altLang="en-US" sz="2646" dirty="0">
                <a:latin typeface="HY견고딕" panose="02030600000101010101" pitchFamily="18" charset="-127"/>
                <a:ea typeface="HY견고딕" panose="02030600000101010101" pitchFamily="18" charset="-127"/>
              </a:rPr>
              <a:t>고등학생 </a:t>
            </a:r>
            <a:r>
              <a:rPr lang="en-US" altLang="ko-KR" sz="2646" dirty="0"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2646" dirty="0">
                <a:latin typeface="HY견고딕" panose="02030600000101010101" pitchFamily="18" charset="-127"/>
                <a:ea typeface="HY견고딕" panose="02030600000101010101" pitchFamily="18" charset="-127"/>
              </a:rPr>
              <a:t>명이 </a:t>
            </a:r>
            <a:endParaRPr lang="en-US" altLang="ko-KR" sz="2646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646" dirty="0">
                <a:latin typeface="HY견고딕" panose="02030600000101010101" pitchFamily="18" charset="-127"/>
                <a:ea typeface="HY견고딕" panose="02030600000101010101" pitchFamily="18" charset="-127"/>
              </a:rPr>
              <a:t>                 </a:t>
            </a:r>
            <a:r>
              <a:rPr lang="ko-KR" altLang="en-US" sz="2646" dirty="0">
                <a:latin typeface="HY견고딕" panose="02030600000101010101" pitchFamily="18" charset="-127"/>
                <a:ea typeface="HY견고딕" panose="02030600000101010101" pitchFamily="18" charset="-127"/>
              </a:rPr>
              <a:t>있는 </a:t>
            </a:r>
            <a:r>
              <a:rPr lang="en-US" altLang="ko-KR" sz="2646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ko-KR" altLang="en-US" sz="2646" dirty="0">
                <a:latin typeface="HY견고딕" panose="02030600000101010101" pitchFamily="18" charset="-127"/>
                <a:ea typeface="HY견고딕" panose="02030600000101010101" pitchFamily="18" charset="-127"/>
              </a:rPr>
              <a:t>인 가구</a:t>
            </a:r>
            <a:endParaRPr lang="en-US" altLang="ko-KR" sz="2646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646" dirty="0">
                <a:latin typeface="HY견고딕" panose="02030600000101010101" pitchFamily="18" charset="-127"/>
                <a:ea typeface="HY견고딕" panose="02030600000101010101" pitchFamily="18" charset="-127"/>
              </a:rPr>
              <a:t>◎4</a:t>
            </a:r>
            <a:r>
              <a:rPr lang="ko-KR" altLang="en-US" sz="2646" dirty="0">
                <a:latin typeface="HY견고딕" panose="02030600000101010101" pitchFamily="18" charset="-127"/>
                <a:ea typeface="HY견고딕" panose="02030600000101010101" pitchFamily="18" charset="-127"/>
              </a:rPr>
              <a:t>인 가구</a:t>
            </a:r>
            <a:r>
              <a:rPr lang="en-US" altLang="ko-KR" sz="2646" dirty="0">
                <a:latin typeface="HY견고딕" panose="02030600000101010101" pitchFamily="18" charset="-127"/>
                <a:ea typeface="HY견고딕" panose="02030600000101010101" pitchFamily="18" charset="-127"/>
              </a:rPr>
              <a:t>: </a:t>
            </a:r>
            <a:r>
              <a:rPr lang="ko-KR" altLang="en-US" sz="2646" dirty="0">
                <a:latin typeface="HY견고딕" panose="02030600000101010101" pitchFamily="18" charset="-127"/>
                <a:ea typeface="HY견고딕" panose="02030600000101010101" pitchFamily="18" charset="-127"/>
              </a:rPr>
              <a:t>초등학생 장애아동</a:t>
            </a:r>
            <a:r>
              <a:rPr lang="en-US" altLang="ko-KR" sz="2646" dirty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US" altLang="ko-KR" sz="2646" dirty="0">
                <a:latin typeface="HY견고딕" panose="02030600000101010101" pitchFamily="18" charset="-127"/>
                <a:ea typeface="HY견고딕" panose="02030600000101010101" pitchFamily="18" charset="-127"/>
              </a:rPr>
              <a:t>         </a:t>
            </a:r>
            <a:r>
              <a:rPr lang="ko-KR" altLang="en-US" sz="2646" dirty="0">
                <a:latin typeface="HY견고딕" panose="02030600000101010101" pitchFamily="18" charset="-127"/>
                <a:ea typeface="HY견고딕" panose="02030600000101010101" pitchFamily="18" charset="-127"/>
              </a:rPr>
              <a:t>유치원에 다니는 자녀가 있는 </a:t>
            </a:r>
            <a:r>
              <a:rPr lang="en-US" altLang="ko-KR" sz="2646" dirty="0"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2646" dirty="0">
                <a:latin typeface="HY견고딕" panose="02030600000101010101" pitchFamily="18" charset="-127"/>
                <a:ea typeface="HY견고딕" panose="02030600000101010101" pitchFamily="18" charset="-127"/>
              </a:rPr>
              <a:t>인 가구</a:t>
            </a:r>
            <a:endParaRPr lang="en-US" altLang="ko-KR" sz="2646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646" dirty="0">
                <a:latin typeface="HY견고딕" panose="02030600000101010101" pitchFamily="18" charset="-127"/>
                <a:ea typeface="HY견고딕" panose="02030600000101010101" pitchFamily="18" charset="-127"/>
              </a:rPr>
              <a:t>◎5</a:t>
            </a:r>
            <a:r>
              <a:rPr lang="ko-KR" altLang="en-US" sz="2646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인가구</a:t>
            </a:r>
            <a:r>
              <a:rPr lang="en-US" altLang="ko-KR" sz="2646" dirty="0">
                <a:latin typeface="HY견고딕" panose="02030600000101010101" pitchFamily="18" charset="-127"/>
                <a:ea typeface="HY견고딕" panose="02030600000101010101" pitchFamily="18" charset="-127"/>
              </a:rPr>
              <a:t>: </a:t>
            </a:r>
            <a:r>
              <a:rPr lang="ko-KR" altLang="en-US" sz="2646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취업준비생</a:t>
            </a:r>
            <a:r>
              <a:rPr lang="en-US" altLang="ko-KR" sz="2646" dirty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646" dirty="0">
                <a:latin typeface="HY견고딕" panose="02030600000101010101" pitchFamily="18" charset="-127"/>
                <a:ea typeface="HY견고딕" panose="02030600000101010101" pitchFamily="18" charset="-127"/>
              </a:rPr>
              <a:t>고등학생</a:t>
            </a:r>
            <a:r>
              <a:rPr lang="en-US" altLang="ko-KR" sz="2646" dirty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646" dirty="0">
                <a:latin typeface="HY견고딕" panose="02030600000101010101" pitchFamily="18" charset="-127"/>
                <a:ea typeface="HY견고딕" panose="02030600000101010101" pitchFamily="18" charset="-127"/>
              </a:rPr>
              <a:t>중학생이 있는 </a:t>
            </a:r>
            <a:r>
              <a:rPr lang="en-US" altLang="ko-KR" sz="2646" dirty="0"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ko-KR" altLang="en-US" sz="2646" dirty="0">
                <a:latin typeface="HY견고딕" panose="02030600000101010101" pitchFamily="18" charset="-127"/>
                <a:ea typeface="HY견고딕" panose="02030600000101010101" pitchFamily="18" charset="-127"/>
              </a:rPr>
              <a:t>인 가구</a:t>
            </a:r>
            <a:r>
              <a:rPr lang="en-US" altLang="ko-KR" sz="2646" dirty="0">
                <a:latin typeface="HY견고딕" panose="02030600000101010101" pitchFamily="18" charset="-127"/>
                <a:ea typeface="HY견고딕" panose="02030600000101010101" pitchFamily="18" charset="-127"/>
              </a:rPr>
              <a:t>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5165630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23" y="753050"/>
            <a:ext cx="9574859" cy="33880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93363" y="366769"/>
            <a:ext cx="3201400" cy="85574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4961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모둠</a:t>
            </a:r>
            <a:r>
              <a:rPr lang="ko-KR" altLang="en-US" sz="4961" dirty="0">
                <a:latin typeface="HY견고딕" panose="02030600000101010101" pitchFamily="18" charset="-127"/>
                <a:ea typeface="HY견고딕" panose="02030600000101010101" pitchFamily="18" charset="-127"/>
              </a:rPr>
              <a:t> 발표</a:t>
            </a:r>
          </a:p>
        </p:txBody>
      </p:sp>
      <p:sp>
        <p:nvSpPr>
          <p:cNvPr id="2" name="직사각형 1"/>
          <p:cNvSpPr/>
          <p:nvPr/>
        </p:nvSpPr>
        <p:spPr>
          <a:xfrm>
            <a:off x="234132" y="5076775"/>
            <a:ext cx="101130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3535" indent="-283535">
              <a:buFont typeface="+mj-ea"/>
              <a:buAutoNum type="circleNumDbPlain"/>
            </a:pPr>
            <a:r>
              <a:rPr lang="ko-KR" altLang="en-US" sz="1800" dirty="0"/>
              <a:t>가구유형별 행복하고 인간다운 생활을 꾸리는 데 필요한 생활비는 얼마인가요</a:t>
            </a:r>
            <a:r>
              <a:rPr lang="en-US" altLang="ko-KR" sz="1800" dirty="0"/>
              <a:t>?</a:t>
            </a:r>
          </a:p>
          <a:p>
            <a:pPr marL="283535" indent="-283535">
              <a:buFont typeface="+mj-ea"/>
              <a:buAutoNum type="circleNumDbPlain"/>
            </a:pPr>
            <a:r>
              <a:rPr lang="ko-KR" altLang="en-US" sz="1800" dirty="0"/>
              <a:t>최저임금을 받으며 일한다면 </a:t>
            </a:r>
            <a:r>
              <a:rPr lang="ko-KR" altLang="en-US" sz="1800" dirty="0" err="1"/>
              <a:t>한달에</a:t>
            </a:r>
            <a:r>
              <a:rPr lang="ko-KR" altLang="en-US" sz="1800" dirty="0"/>
              <a:t> </a:t>
            </a:r>
            <a:r>
              <a:rPr lang="ko-KR" altLang="en-US" sz="1800" dirty="0" err="1"/>
              <a:t>몇시간을</a:t>
            </a:r>
            <a:r>
              <a:rPr lang="ko-KR" altLang="en-US" sz="1800" dirty="0"/>
              <a:t> </a:t>
            </a:r>
            <a:r>
              <a:rPr lang="ko-KR" altLang="en-US" sz="1800" dirty="0" err="1"/>
              <a:t>일해야하나요</a:t>
            </a:r>
            <a:r>
              <a:rPr lang="en-US" altLang="ko-KR" sz="1800" dirty="0"/>
              <a:t>? (</a:t>
            </a:r>
            <a:r>
              <a:rPr lang="ko-KR" altLang="en-US" sz="1800" dirty="0"/>
              <a:t>노동시간</a:t>
            </a:r>
            <a:r>
              <a:rPr lang="en-US" altLang="ko-KR" sz="1800" dirty="0"/>
              <a:t>?   </a:t>
            </a:r>
            <a:r>
              <a:rPr lang="ko-KR" altLang="en-US" sz="1800" dirty="0"/>
              <a:t>노동일수</a:t>
            </a:r>
            <a:r>
              <a:rPr lang="en-US" altLang="ko-KR" sz="1800" dirty="0"/>
              <a:t>? )</a:t>
            </a:r>
          </a:p>
          <a:p>
            <a:pPr marL="283535" indent="-283535">
              <a:buFont typeface="+mj-ea"/>
              <a:buAutoNum type="circleNumDbPlain"/>
            </a:pPr>
            <a:r>
              <a:rPr lang="ko-KR" altLang="en-US" sz="1800" dirty="0"/>
              <a:t>최저임금에 맞추어 금액을 줄여보세요</a:t>
            </a:r>
            <a:r>
              <a:rPr lang="en-US" altLang="ko-KR" sz="1800" dirty="0"/>
              <a:t>! </a:t>
            </a:r>
            <a:r>
              <a:rPr lang="ko-KR" altLang="en-US" sz="1800" dirty="0"/>
              <a:t> 무엇부터 줄였나요</a:t>
            </a:r>
            <a:r>
              <a:rPr lang="en-US" altLang="ko-KR" sz="1800" dirty="0"/>
              <a:t>?</a:t>
            </a:r>
          </a:p>
          <a:p>
            <a:pPr marL="283535" indent="-283535">
              <a:buFont typeface="+mj-ea"/>
              <a:buAutoNum type="circleNumDbPlain"/>
            </a:pPr>
            <a:r>
              <a:rPr lang="ko-KR" altLang="en-US" sz="1800" dirty="0"/>
              <a:t>항목별 금액을 줄일 때 </a:t>
            </a:r>
            <a:r>
              <a:rPr lang="ko-KR" altLang="en-US" sz="1800" dirty="0" err="1"/>
              <a:t>모둠에서</a:t>
            </a:r>
            <a:r>
              <a:rPr lang="ko-KR" altLang="en-US" sz="1800" dirty="0"/>
              <a:t> 가장 쟁점이 되었던 내용은</a:t>
            </a:r>
            <a:r>
              <a:rPr lang="en-US" altLang="ko-KR" sz="1800" dirty="0"/>
              <a:t>?</a:t>
            </a:r>
            <a:r>
              <a:rPr lang="ko-KR" alt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6000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 Minute Timer Bomb [MISSION IMPOSSIBLE] 💣">
            <a:hlinkClick r:id="" action="ppaction://media"/>
            <a:extLst>
              <a:ext uri="{FF2B5EF4-FFF2-40B4-BE49-F238E27FC236}">
                <a16:creationId xmlns:a16="http://schemas.microsoft.com/office/drawing/2014/main" id="{9FF53C2C-D715-4DA3-A854-42604ACD57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2445" y="3338915"/>
            <a:ext cx="4868298" cy="26019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7B0115-835D-4B86-B48D-92E00837BE94}"/>
              </a:ext>
            </a:extLst>
          </p:cNvPr>
          <p:cNvSpPr txBox="1"/>
          <p:nvPr/>
        </p:nvSpPr>
        <p:spPr>
          <a:xfrm>
            <a:off x="2798238" y="2632412"/>
            <a:ext cx="5456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ko-KR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분 토의 후 모둠별 발표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B8BC96-FDFF-4F19-ADFE-B5C900950A53}"/>
              </a:ext>
            </a:extLst>
          </p:cNvPr>
          <p:cNvSpPr txBox="1"/>
          <p:nvPr/>
        </p:nvSpPr>
        <p:spPr>
          <a:xfrm>
            <a:off x="1309069" y="1827704"/>
            <a:ext cx="85689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3200" b="1" dirty="0"/>
              <a:t>내가 생각하는 행복하고 인간다운 삶의 기준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876B51-E6B8-4BBC-BF12-DC3ED9B1013E}"/>
              </a:ext>
            </a:extLst>
          </p:cNvPr>
          <p:cNvSpPr txBox="1"/>
          <p:nvPr/>
        </p:nvSpPr>
        <p:spPr>
          <a:xfrm>
            <a:off x="471923" y="592108"/>
            <a:ext cx="102432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6000" dirty="0">
                <a:latin typeface="HY견고딕" panose="02030600000101010101" pitchFamily="18" charset="-127"/>
                <a:ea typeface="HY견고딕" panose="02030600000101010101" pitchFamily="18" charset="-127"/>
              </a:rPr>
              <a:t>우리는</a:t>
            </a:r>
            <a:r>
              <a:rPr lang="ko-KR" altLang="en-US" sz="6000" b="0" i="0" dirty="0"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행복할 권리가 있어요</a:t>
            </a:r>
          </a:p>
        </p:txBody>
      </p:sp>
    </p:spTree>
    <p:extLst>
      <p:ext uri="{BB962C8B-B14F-4D97-AF65-F5344CB8AC3E}">
        <p14:creationId xmlns:p14="http://schemas.microsoft.com/office/powerpoint/2010/main" val="106032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DC3D697B-8E0A-49B2-B9E5-B2A3564C3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164" y="141336"/>
            <a:ext cx="5153744" cy="8859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1601F7-64AA-4B5C-A496-93B8AE50E9CC}"/>
              </a:ext>
            </a:extLst>
          </p:cNvPr>
          <p:cNvSpPr txBox="1"/>
          <p:nvPr/>
        </p:nvSpPr>
        <p:spPr>
          <a:xfrm>
            <a:off x="179370" y="1180551"/>
            <a:ext cx="10549024" cy="3898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800" b="0" i="0" dirty="0">
                <a:solidFill>
                  <a:srgbClr val="222222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1. 1</a:t>
            </a:r>
            <a:r>
              <a:rPr lang="ko-KR" altLang="en-US" sz="1800" b="0" i="0" dirty="0">
                <a:solidFill>
                  <a:srgbClr val="222222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인당 소득 정도</a:t>
            </a:r>
            <a:r>
              <a:rPr lang="en-US" altLang="ko-KR" sz="1800" b="0" i="0" dirty="0">
                <a:solidFill>
                  <a:srgbClr val="222222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(GDP)- </a:t>
            </a:r>
            <a:r>
              <a:rPr lang="ko-KR" altLang="en-US" sz="1800" b="0" i="0" dirty="0">
                <a:solidFill>
                  <a:srgbClr val="222222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구매력 평가 기준 </a:t>
            </a:r>
            <a:r>
              <a:rPr lang="en-US" altLang="ko-KR" sz="1800" b="0" i="0" dirty="0">
                <a:solidFill>
                  <a:srgbClr val="222222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r>
              <a:rPr lang="ko-KR" altLang="en-US" sz="1800" b="0" i="0" dirty="0">
                <a:solidFill>
                  <a:srgbClr val="222222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인당 소득</a:t>
            </a:r>
            <a:r>
              <a:rPr lang="en-US" altLang="ko-KR" sz="1800" b="0" i="0" dirty="0">
                <a:solidFill>
                  <a:srgbClr val="222222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800" b="0" i="0" dirty="0">
                <a:solidFill>
                  <a:srgbClr val="222222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전세계 물가와 환율이 동등하다는 가정</a:t>
            </a:r>
            <a:r>
              <a:rPr lang="en-US" altLang="ko-KR" sz="1800" b="0" i="0" dirty="0">
                <a:solidFill>
                  <a:srgbClr val="222222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800" b="0" i="0" dirty="0">
                <a:solidFill>
                  <a:srgbClr val="222222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2. </a:t>
            </a:r>
            <a:r>
              <a:rPr lang="ko-KR" altLang="en-US" sz="1800" b="0" i="0" dirty="0">
                <a:solidFill>
                  <a:srgbClr val="222222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건강한 기대수명</a:t>
            </a:r>
            <a:r>
              <a:rPr lang="en-US" altLang="ko-KR" sz="1800" b="0" i="0" dirty="0">
                <a:solidFill>
                  <a:srgbClr val="222222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800" b="0" i="0" dirty="0">
                <a:solidFill>
                  <a:srgbClr val="222222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세계보건기구 </a:t>
            </a:r>
            <a:r>
              <a:rPr lang="en-US" altLang="ko-KR" sz="1800" b="0" i="0" dirty="0">
                <a:solidFill>
                  <a:srgbClr val="222222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WHO</a:t>
            </a:r>
            <a:r>
              <a:rPr lang="ko-KR" altLang="en-US" sz="1800" b="0" i="0" dirty="0">
                <a:solidFill>
                  <a:srgbClr val="222222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자료</a:t>
            </a:r>
            <a:r>
              <a:rPr lang="en-US" altLang="ko-KR" sz="1800" b="0" i="0" dirty="0">
                <a:solidFill>
                  <a:srgbClr val="222222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800" dirty="0">
                <a:solidFill>
                  <a:srgbClr val="22222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3. </a:t>
            </a:r>
            <a:r>
              <a:rPr lang="ko-KR" altLang="en-US" sz="1800" dirty="0">
                <a:solidFill>
                  <a:srgbClr val="22222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사회적 지원 수준</a:t>
            </a:r>
            <a:r>
              <a:rPr lang="en-US" altLang="ko-KR" sz="1800" dirty="0">
                <a:solidFill>
                  <a:srgbClr val="22222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</a:t>
            </a:r>
            <a:r>
              <a:rPr lang="ko-KR" altLang="en-US" sz="1800" b="0" i="0" dirty="0">
                <a:solidFill>
                  <a:srgbClr val="222222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만약에 당신이 어려움에 처했을 때 매번 의지하여 도움을 받을 수 있는 친척이나 친구가 있습니까</a:t>
            </a:r>
            <a:r>
              <a:rPr lang="en-US" altLang="ko-KR" sz="1800" b="0" i="0" dirty="0">
                <a:solidFill>
                  <a:srgbClr val="222222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  <a:endParaRPr lang="ko-KR" altLang="en-US" sz="18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4. </a:t>
            </a:r>
            <a:r>
              <a:rPr lang="ko-KR" altLang="en-US" sz="1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삶의 선택에 대한 자유</a:t>
            </a:r>
            <a:r>
              <a:rPr lang="en-US" altLang="ko-KR" sz="1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1800" b="0" i="0" dirty="0">
                <a:solidFill>
                  <a:srgbClr val="222222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당신의 삶에서 무언가를 선택해야 할 때 당신이 얼마나 자유롭게 선택할 수 </a:t>
            </a:r>
            <a:r>
              <a:rPr lang="ko-KR" altLang="en-US" sz="1800" dirty="0">
                <a:solidFill>
                  <a:srgbClr val="22222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있습니까</a:t>
            </a:r>
            <a:r>
              <a:rPr lang="en-US" altLang="ko-KR" sz="1800" dirty="0">
                <a:solidFill>
                  <a:srgbClr val="22222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altLang="ko-KR" sz="1800" dirty="0">
                <a:solidFill>
                  <a:srgbClr val="22222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5. </a:t>
            </a:r>
            <a:r>
              <a:rPr lang="ko-KR" altLang="en-US" sz="1800" dirty="0">
                <a:solidFill>
                  <a:srgbClr val="22222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너그러움</a:t>
            </a:r>
            <a:r>
              <a:rPr lang="en-US" altLang="ko-KR" sz="1800" dirty="0">
                <a:solidFill>
                  <a:srgbClr val="22222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1800" b="0" i="0" dirty="0">
                <a:solidFill>
                  <a:srgbClr val="222222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당신은 지난 달에 기부를 하셨습니까</a:t>
            </a:r>
            <a:r>
              <a:rPr lang="en-US" altLang="ko-KR" sz="1800" b="0" i="0" dirty="0">
                <a:solidFill>
                  <a:srgbClr val="222222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  <a:endParaRPr lang="ko-KR" altLang="en-US" sz="18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6. </a:t>
            </a:r>
            <a:r>
              <a:rPr lang="ko-KR" altLang="en-US" sz="1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부패의 인식정도</a:t>
            </a:r>
            <a:r>
              <a:rPr lang="en-US" altLang="ko-KR" sz="1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sz="1800" b="0" i="0" dirty="0">
                <a:solidFill>
                  <a:srgbClr val="222222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정부와 기업에 부패가 만연해 있습니까</a:t>
            </a:r>
            <a:r>
              <a:rPr lang="en-US" altLang="ko-KR" sz="1800" b="0" i="0" dirty="0">
                <a:solidFill>
                  <a:srgbClr val="222222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  <a:endParaRPr lang="ko-KR" altLang="en-US" sz="18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7. </a:t>
            </a:r>
            <a:r>
              <a:rPr lang="ko-KR" altLang="en-US" sz="1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암울한 사회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A6D67D-71F7-4519-BEB8-30A9ACCDCEEF}"/>
              </a:ext>
            </a:extLst>
          </p:cNvPr>
          <p:cNvSpPr txBox="1"/>
          <p:nvPr/>
        </p:nvSpPr>
        <p:spPr>
          <a:xfrm>
            <a:off x="522164" y="4872324"/>
            <a:ext cx="8214817" cy="2520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800" b="0" i="0" dirty="0">
                <a:solidFill>
                  <a:srgbClr val="222222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당신은 어제 많은 시간 동안 행복한 감정을 경험하셨나요</a:t>
            </a:r>
            <a:r>
              <a:rPr lang="en-US" altLang="ko-KR" sz="1800" b="0" i="0" dirty="0">
                <a:solidFill>
                  <a:srgbClr val="222222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ko-KR" altLang="en-US" sz="1800" b="0" i="0" dirty="0">
                <a:solidFill>
                  <a:srgbClr val="222222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당신은 어제 많이 웃으셨나요</a:t>
            </a:r>
            <a:r>
              <a:rPr lang="en-US" altLang="ko-KR" sz="1800" b="0" i="0" dirty="0">
                <a:solidFill>
                  <a:srgbClr val="222222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ko-KR" altLang="en-US" sz="1800" dirty="0">
                <a:solidFill>
                  <a:srgbClr val="22222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당신은 어제 많은 시간 동안 즐거운 감정을 경험하셨나요</a:t>
            </a:r>
            <a:r>
              <a:rPr lang="en-US" altLang="ko-KR" sz="1800" dirty="0">
                <a:solidFill>
                  <a:srgbClr val="22222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ko-KR" altLang="en-US" sz="1800" dirty="0">
                <a:solidFill>
                  <a:srgbClr val="22222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당신은 어제 많은 시간 걱정스러운 감정을 경험하셨나요</a:t>
            </a:r>
            <a:r>
              <a:rPr lang="en-US" altLang="ko-KR" sz="1800" dirty="0">
                <a:solidFill>
                  <a:srgbClr val="22222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ko-KR" altLang="en-US" sz="1800" dirty="0">
                <a:solidFill>
                  <a:srgbClr val="22222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당신은 어제 많은 시간 동안 슬픈 감정을 경험하셨나요</a:t>
            </a:r>
            <a:r>
              <a:rPr lang="en-US" altLang="ko-KR" sz="1800" dirty="0">
                <a:solidFill>
                  <a:srgbClr val="22222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ko-KR" altLang="en-US" sz="1800" dirty="0">
                <a:solidFill>
                  <a:srgbClr val="22222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당신은 어제 많은 시간 동안 화난 감정을 경험하셨나요</a:t>
            </a:r>
            <a:r>
              <a:rPr lang="en-US" altLang="ko-KR" sz="1800" dirty="0">
                <a:solidFill>
                  <a:srgbClr val="22222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  <a:endParaRPr lang="ko-KR" altLang="en-US" sz="18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2050" name="Picture 2" descr="차준홍 기자">
            <a:extLst>
              <a:ext uri="{FF2B5EF4-FFF2-40B4-BE49-F238E27FC236}">
                <a16:creationId xmlns:a16="http://schemas.microsoft.com/office/drawing/2014/main" id="{576E805F-F687-40E3-BB99-BDEA5FB0E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0" y="0"/>
            <a:ext cx="10693400" cy="754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08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D:\01.프로젝트-SUM\[프로젝트]취업지원센터\18.표준교안ppt제작\png저장\2-1_2차시\05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64" y="940733"/>
            <a:ext cx="865632" cy="84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D:\01.프로젝트-SUM\[프로젝트]취업지원센터\18.표준교안ppt제작\png저장\2-1_2차시\05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52" y="2918882"/>
            <a:ext cx="883920" cy="68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7370479"/>
              </p:ext>
            </p:extLst>
          </p:nvPr>
        </p:nvGraphicFramePr>
        <p:xfrm>
          <a:off x="4626620" y="234128"/>
          <a:ext cx="5973530" cy="709300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9779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55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157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kern="0" spc="-150" dirty="0">
                          <a:solidFill>
                            <a:schemeClr val="bg1"/>
                          </a:solidFill>
                          <a:effectLst/>
                          <a:latin typeface="나눔스퀘어OTF ExtraBold" pitchFamily="34" charset="-127"/>
                          <a:ea typeface="나눔스퀘어OTF ExtraBold" pitchFamily="34" charset="-127"/>
                        </a:rPr>
                        <a:t>행복하게 살아가는데 필요한 비용</a:t>
                      </a: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881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kern="0" spc="-150" dirty="0">
                          <a:solidFill>
                            <a:schemeClr val="bg1"/>
                          </a:solidFill>
                          <a:effectLst/>
                          <a:latin typeface="나눔스퀘어OTF ExtraBold" pitchFamily="34" charset="-127"/>
                          <a:ea typeface="나눔스퀘어OTF ExtraBold" pitchFamily="34" charset="-127"/>
                        </a:rPr>
                        <a:t>금    액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7C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660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주거비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(</a:t>
                      </a: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대출금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월세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)</a:t>
                      </a:r>
                      <a:endParaRPr lang="ko-KR" altLang="en-US" sz="15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kern="0" spc="-15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원</a:t>
                      </a:r>
                      <a:endParaRPr lang="ko-KR" altLang="en-US" sz="1500" kern="0" spc="-15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660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식비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(</a:t>
                      </a: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외식비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간식비 포함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)</a:t>
                      </a:r>
                      <a:endParaRPr lang="ko-KR" altLang="en-US" sz="15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원</a:t>
                      </a:r>
                      <a:endParaRPr lang="ko-KR" altLang="en-US" sz="15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660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교통비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차량유지비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(</a:t>
                      </a:r>
                      <a:r>
                        <a:rPr lang="ko-KR" altLang="en-US" sz="1500" kern="0" spc="-150" dirty="0" err="1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유류비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보험료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수리비 등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)</a:t>
                      </a:r>
                      <a:endParaRPr lang="ko-KR" altLang="en-US" sz="15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원</a:t>
                      </a:r>
                      <a:endParaRPr lang="ko-KR" altLang="en-US" sz="15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2660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의류구입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(</a:t>
                      </a: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옷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신발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가방 등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)</a:t>
                      </a:r>
                      <a:endParaRPr lang="ko-KR" altLang="en-US" sz="15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원</a:t>
                      </a:r>
                      <a:endParaRPr lang="ko-KR" altLang="en-US" sz="15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2660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kern="0" spc="-150" dirty="0" err="1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미용비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(</a:t>
                      </a: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미용실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화장품 등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)</a:t>
                      </a:r>
                      <a:endParaRPr lang="ko-KR" altLang="en-US" sz="15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원</a:t>
                      </a:r>
                      <a:endParaRPr lang="ko-KR" altLang="en-US" sz="15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2660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통신요금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(</a:t>
                      </a: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휴대폰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집전화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인터넷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TV </a:t>
                      </a: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등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)</a:t>
                      </a:r>
                      <a:endParaRPr lang="ko-KR" altLang="en-US" sz="15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kern="0" spc="-15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원</a:t>
                      </a:r>
                      <a:endParaRPr lang="ko-KR" altLang="en-US" sz="1500" kern="0" spc="-15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2660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세금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공과금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(</a:t>
                      </a: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전기세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수도세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500" kern="0" spc="-150" dirty="0" err="1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가스비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관리비 등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)</a:t>
                      </a:r>
                      <a:endParaRPr lang="ko-KR" altLang="en-US" sz="15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원</a:t>
                      </a:r>
                      <a:endParaRPr lang="ko-KR" altLang="en-US" sz="15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2740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문화생활비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(</a:t>
                      </a: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영화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공연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500" kern="0" spc="-150" dirty="0" err="1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음원구입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도서구입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게임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여행 등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)</a:t>
                      </a:r>
                      <a:endParaRPr lang="ko-KR" altLang="en-US" sz="15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원</a:t>
                      </a:r>
                      <a:endParaRPr lang="ko-KR" altLang="en-US" sz="15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2660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대인관계 유지비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(</a:t>
                      </a:r>
                      <a:r>
                        <a:rPr lang="ko-KR" altLang="en-US" sz="1500" kern="0" spc="-150" dirty="0" err="1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커피숍이용등</a:t>
                      </a: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 사교비용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선물 등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)</a:t>
                      </a:r>
                      <a:endParaRPr lang="ko-KR" altLang="en-US" sz="15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원</a:t>
                      </a:r>
                      <a:endParaRPr lang="ko-KR" altLang="en-US" sz="15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2660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경조사비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(</a:t>
                      </a: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축의금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조의금 등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)</a:t>
                      </a:r>
                      <a:endParaRPr lang="ko-KR" altLang="en-US" sz="15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원</a:t>
                      </a:r>
                      <a:endParaRPr lang="ko-KR" altLang="en-US" sz="15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2660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의료비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(</a:t>
                      </a: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병원 진료비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약값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의료기 등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)</a:t>
                      </a:r>
                      <a:endParaRPr lang="ko-KR" altLang="en-US" sz="15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원</a:t>
                      </a:r>
                      <a:endParaRPr lang="ko-KR" altLang="en-US" sz="15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2660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운동비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(</a:t>
                      </a: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체력 유지 강화를 위한 비용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)</a:t>
                      </a:r>
                      <a:endParaRPr lang="ko-KR" altLang="en-US" sz="15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원</a:t>
                      </a:r>
                      <a:endParaRPr lang="ko-KR" altLang="en-US" sz="15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2660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가전제품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가구 구입비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(</a:t>
                      </a: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월평균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)</a:t>
                      </a:r>
                      <a:endParaRPr lang="ko-KR" altLang="en-US" sz="15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원</a:t>
                      </a:r>
                      <a:endParaRPr lang="ko-KR" altLang="en-US" sz="15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10889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교육비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(</a:t>
                      </a: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학교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학원 등 사교육비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500" kern="0" spc="-150" dirty="0" err="1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자기계발비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문화센터 등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)</a:t>
                      </a:r>
                      <a:endParaRPr lang="ko-KR" altLang="en-US" sz="15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원</a:t>
                      </a:r>
                      <a:endParaRPr lang="ko-KR" altLang="en-US" sz="15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12660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기호식품 및 기호물품 구입비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(</a:t>
                      </a: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담배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커피 등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)</a:t>
                      </a:r>
                      <a:endParaRPr lang="ko-KR" altLang="en-US" sz="15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원</a:t>
                      </a:r>
                      <a:endParaRPr lang="ko-KR" altLang="en-US" sz="15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2660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저축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(</a:t>
                      </a: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주택마련저축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, </a:t>
                      </a: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노후 보장저축</a:t>
                      </a:r>
                      <a:r>
                        <a:rPr lang="en-US" altLang="ko-KR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)</a:t>
                      </a:r>
                      <a:endParaRPr lang="ko-KR" altLang="en-US" sz="15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원</a:t>
                      </a:r>
                      <a:endParaRPr lang="ko-KR" altLang="en-US" sz="15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12660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보험료</a:t>
                      </a:r>
                      <a:endParaRPr lang="ko-KR" altLang="en-US" sz="15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원</a:t>
                      </a:r>
                      <a:endParaRPr lang="ko-KR" altLang="en-US" sz="15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12660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부모님 용돈</a:t>
                      </a:r>
                      <a:endParaRPr lang="ko-KR" altLang="en-US" sz="15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원</a:t>
                      </a:r>
                      <a:endParaRPr lang="ko-KR" altLang="en-US" sz="15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12660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기타</a:t>
                      </a:r>
                      <a:endParaRPr lang="ko-KR" altLang="en-US" sz="15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5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1266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총      액</a:t>
                      </a:r>
                      <a:endParaRPr lang="ko-KR" altLang="en-US" sz="15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500" kern="0" spc="-150" dirty="0">
                          <a:effectLst/>
                          <a:latin typeface="나눔스퀘어OTF Bold" pitchFamily="34" charset="-127"/>
                          <a:ea typeface="나눔스퀘어OTF Bold" pitchFamily="34" charset="-127"/>
                        </a:rPr>
                        <a:t>원</a:t>
                      </a:r>
                      <a:endParaRPr lang="ko-KR" altLang="en-US" sz="15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359925">
                <a:tc>
                  <a:txBody>
                    <a:bodyPr/>
                    <a:lstStyle/>
                    <a:p>
                      <a:pPr marL="0" marR="0" lvl="0" indent="0" algn="l" defTabSz="99569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5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500" kern="0" spc="-150" dirty="0">
                        <a:solidFill>
                          <a:srgbClr val="000000"/>
                        </a:solidFill>
                        <a:effectLst/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F6F6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401322" y="900311"/>
            <a:ext cx="3313728" cy="746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pc="-150" dirty="0">
                <a:latin typeface="나눔스퀘어OTF ExtraBold" pitchFamily="34" charset="-127"/>
                <a:ea typeface="나눔스퀘어OTF ExtraBold" pitchFamily="34" charset="-127"/>
              </a:rPr>
              <a:t>행복하게 한 달을 살아가려면 </a:t>
            </a:r>
          </a:p>
          <a:p>
            <a:pPr>
              <a:spcAft>
                <a:spcPts val="300"/>
              </a:spcAft>
            </a:pPr>
            <a:r>
              <a:rPr lang="ko-KR" altLang="en-US" spc="-150" dirty="0">
                <a:solidFill>
                  <a:srgbClr val="36A9E1"/>
                </a:solidFill>
                <a:latin typeface="나눔스퀘어OTF ExtraBold" pitchFamily="34" charset="-127"/>
                <a:ea typeface="나눔스퀘어OTF ExtraBold" pitchFamily="34" charset="-127"/>
              </a:rPr>
              <a:t>얼마의 돈</a:t>
            </a:r>
            <a:r>
              <a:rPr lang="ko-KR" altLang="en-US" spc="-150" dirty="0">
                <a:latin typeface="나눔스퀘어OTF ExtraBold" pitchFamily="34" charset="-127"/>
                <a:ea typeface="나눔스퀘어OTF ExtraBold" pitchFamily="34" charset="-127"/>
              </a:rPr>
              <a:t>이 필요할까요</a:t>
            </a:r>
            <a:r>
              <a:rPr lang="en-US" altLang="ko-KR" spc="-150" dirty="0">
                <a:latin typeface="나눔스퀘어OTF ExtraBold" pitchFamily="34" charset="-127"/>
                <a:ea typeface="나눔스퀘어OTF ExtraBold" pitchFamily="34" charset="-127"/>
              </a:rPr>
              <a:t>?</a:t>
            </a:r>
          </a:p>
        </p:txBody>
      </p:sp>
      <p:cxnSp>
        <p:nvCxnSpPr>
          <p:cNvPr id="14" name="직선 연결선 13"/>
          <p:cNvCxnSpPr/>
          <p:nvPr/>
        </p:nvCxnSpPr>
        <p:spPr>
          <a:xfrm>
            <a:off x="1509795" y="2398802"/>
            <a:ext cx="3237029" cy="0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401322" y="2763788"/>
            <a:ext cx="2698175" cy="746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pc="-150" dirty="0" err="1">
                <a:latin typeface="나눔스퀘어OTF ExtraBold" pitchFamily="34" charset="-127"/>
                <a:ea typeface="나눔스퀘어OTF ExtraBold" pitchFamily="34" charset="-127"/>
              </a:rPr>
              <a:t>모둠활동</a:t>
            </a:r>
            <a:r>
              <a:rPr lang="ko-KR" altLang="en-US" spc="-150" dirty="0">
                <a:latin typeface="나눔스퀘어OTF ExtraBold" pitchFamily="34" charset="-127"/>
                <a:ea typeface="나눔스퀘어OTF ExtraBold" pitchFamily="34" charset="-127"/>
              </a:rPr>
              <a:t> 또는 개별활동</a:t>
            </a:r>
          </a:p>
          <a:p>
            <a:pPr>
              <a:spcAft>
                <a:spcPts val="300"/>
              </a:spcAft>
            </a:pPr>
            <a:r>
              <a:rPr lang="en-US" altLang="ko-KR" spc="-150" dirty="0">
                <a:latin typeface="나눔스퀘어OTF ExtraBold" pitchFamily="34" charset="-127"/>
                <a:ea typeface="나눔스퀘어OTF ExtraBold" pitchFamily="34" charset="-127"/>
              </a:rPr>
              <a:t>(                    ) </a:t>
            </a:r>
            <a:r>
              <a:rPr lang="ko-KR" altLang="en-US" spc="-150" dirty="0">
                <a:latin typeface="나눔스퀘어OTF ExtraBold" pitchFamily="34" charset="-127"/>
                <a:ea typeface="나눔스퀘어OTF ExtraBold" pitchFamily="34" charset="-127"/>
              </a:rPr>
              <a:t>원</a:t>
            </a:r>
            <a:endParaRPr lang="en-US" altLang="ko-KR" spc="-150" dirty="0">
              <a:latin typeface="나눔스퀘어OTF ExtraBold" pitchFamily="34" charset="-127"/>
              <a:ea typeface="나눔스퀘어OTF ExtraBold" pitchFamily="34" charset="-127"/>
            </a:endParaRPr>
          </a:p>
        </p:txBody>
      </p:sp>
      <p:cxnSp>
        <p:nvCxnSpPr>
          <p:cNvPr id="19" name="직선 연결선 18"/>
          <p:cNvCxnSpPr/>
          <p:nvPr/>
        </p:nvCxnSpPr>
        <p:spPr>
          <a:xfrm>
            <a:off x="1509795" y="4036730"/>
            <a:ext cx="3237029" cy="0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093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4670" y="5880"/>
            <a:ext cx="9624060" cy="1260211"/>
          </a:xfrm>
        </p:spPr>
        <p:txBody>
          <a:bodyPr/>
          <a:lstStyle/>
          <a:p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부산광역시 월세 가격</a:t>
            </a:r>
            <a:r>
              <a:rPr lang="en-US" altLang="ko-KR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2025.02.15. </a:t>
            </a:r>
            <a:r>
              <a:rPr lang="ko-KR" altLang="en-US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시세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58"/>
          <a:stretch/>
        </p:blipFill>
        <p:spPr bwMode="auto">
          <a:xfrm>
            <a:off x="450157" y="1394224"/>
            <a:ext cx="4190560" cy="159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29"/>
          <a:stretch/>
        </p:blipFill>
        <p:spPr bwMode="auto">
          <a:xfrm>
            <a:off x="450157" y="2968531"/>
            <a:ext cx="4166493" cy="793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28"/>
          <a:stretch/>
        </p:blipFill>
        <p:spPr bwMode="auto">
          <a:xfrm>
            <a:off x="5029078" y="1319475"/>
            <a:ext cx="5129651" cy="159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38"/>
          <a:stretch/>
        </p:blipFill>
        <p:spPr bwMode="auto">
          <a:xfrm>
            <a:off x="5029077" y="2908486"/>
            <a:ext cx="5129652" cy="911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92224B-C049-62CC-9E2C-81DFAD1D3D8D}"/>
              </a:ext>
            </a:extLst>
          </p:cNvPr>
          <p:cNvSpPr txBox="1"/>
          <p:nvPr/>
        </p:nvSpPr>
        <p:spPr>
          <a:xfrm>
            <a:off x="2879841" y="3321205"/>
            <a:ext cx="1355369" cy="397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8126"/>
            <a:r>
              <a:rPr lang="en-US" altLang="ko-KR" sz="1985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8</a:t>
            </a:r>
            <a:r>
              <a:rPr lang="ko-KR" altLang="en-US" sz="1985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평 원룸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DD2C1B-B852-FF01-5385-6A59D8C773CA}"/>
              </a:ext>
            </a:extLst>
          </p:cNvPr>
          <p:cNvSpPr txBox="1"/>
          <p:nvPr/>
        </p:nvSpPr>
        <p:spPr>
          <a:xfrm>
            <a:off x="7490288" y="3321205"/>
            <a:ext cx="2143588" cy="397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8126"/>
            <a:r>
              <a:rPr lang="en-US" altLang="ko-KR" sz="1985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18</a:t>
            </a:r>
            <a:r>
              <a:rPr lang="ko-KR" altLang="en-US" sz="1985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평 오피스텔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D82C1D3F-052C-F31D-AA82-22470D7421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29"/>
          <a:stretch/>
        </p:blipFill>
        <p:spPr bwMode="auto">
          <a:xfrm>
            <a:off x="458102" y="3964346"/>
            <a:ext cx="4158547" cy="242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BD529E4-7831-4D98-057F-2CDDC78936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972"/>
          <a:stretch/>
        </p:blipFill>
        <p:spPr bwMode="auto">
          <a:xfrm>
            <a:off x="458103" y="6490884"/>
            <a:ext cx="4265682" cy="793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9D545A-6BD4-2D44-BEF2-E0440AD1396D}"/>
              </a:ext>
            </a:extLst>
          </p:cNvPr>
          <p:cNvSpPr txBox="1"/>
          <p:nvPr/>
        </p:nvSpPr>
        <p:spPr>
          <a:xfrm>
            <a:off x="3171963" y="6577348"/>
            <a:ext cx="1508451" cy="397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8126"/>
            <a:r>
              <a:rPr lang="en-US" altLang="ko-KR" sz="1985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9</a:t>
            </a:r>
            <a:r>
              <a:rPr lang="ko-KR" altLang="en-US" sz="1985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평 </a:t>
            </a:r>
            <a:r>
              <a:rPr lang="ko-KR" altLang="en-US" sz="1985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투룸</a:t>
            </a:r>
            <a:endParaRPr lang="ko-KR" altLang="en-US" sz="1985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BC9768EF-3C8C-5F5E-D3D8-D2ECCD183D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92"/>
          <a:stretch/>
        </p:blipFill>
        <p:spPr bwMode="auto">
          <a:xfrm>
            <a:off x="5029079" y="4115913"/>
            <a:ext cx="5129650" cy="2242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F1706C4A-EA35-11EF-797D-7D4ED8FE61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" t="-2593" r="-716" b="74819"/>
          <a:stretch/>
        </p:blipFill>
        <p:spPr bwMode="auto">
          <a:xfrm>
            <a:off x="5061903" y="6459059"/>
            <a:ext cx="5129651" cy="79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1F0124-035A-D560-3223-7440845E532B}"/>
              </a:ext>
            </a:extLst>
          </p:cNvPr>
          <p:cNvSpPr txBox="1"/>
          <p:nvPr/>
        </p:nvSpPr>
        <p:spPr>
          <a:xfrm>
            <a:off x="7966641" y="6385832"/>
            <a:ext cx="1621508" cy="397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8126"/>
            <a:r>
              <a:rPr lang="en-US" altLang="ko-KR" sz="1985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5</a:t>
            </a:r>
            <a:r>
              <a:rPr lang="ko-KR" altLang="en-US" sz="1985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평 원룸</a:t>
            </a:r>
          </a:p>
        </p:txBody>
      </p:sp>
    </p:spTree>
    <p:extLst>
      <p:ext uri="{BB962C8B-B14F-4D97-AF65-F5344CB8AC3E}">
        <p14:creationId xmlns:p14="http://schemas.microsoft.com/office/powerpoint/2010/main" val="13371219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db359ba-5c16-46c0-a188-05b2052a428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1EACF79A50B34DAD8237F7B13D094A" ma:contentTypeVersion="15" ma:contentTypeDescription="Create a new document." ma:contentTypeScope="" ma:versionID="95b3c8da2762bacace831acbb9d5be01">
  <xsd:schema xmlns:xsd="http://www.w3.org/2001/XMLSchema" xmlns:xs="http://www.w3.org/2001/XMLSchema" xmlns:p="http://schemas.microsoft.com/office/2006/metadata/properties" xmlns:ns3="3db359ba-5c16-46c0-a188-05b2052a428e" xmlns:ns4="0d8de701-c42f-4040-a00c-e4c61e9c95e1" targetNamespace="http://schemas.microsoft.com/office/2006/metadata/properties" ma:root="true" ma:fieldsID="f57ccf4a47dbe9ddc34d8e81df3df387" ns3:_="" ns4:_="">
    <xsd:import namespace="3db359ba-5c16-46c0-a188-05b2052a428e"/>
    <xsd:import namespace="0d8de701-c42f-4040-a00c-e4c61e9c95e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b359ba-5c16-46c0-a188-05b2052a42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8de701-c42f-4040-a00c-e4c61e9c95e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8D5528B-FE27-41F9-9E36-9A32871BA36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F5199EC-6B38-492A-A6D7-39312EA3923A}">
  <ds:schemaRefs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0d8de701-c42f-4040-a00c-e4c61e9c95e1"/>
    <ds:schemaRef ds:uri="3db359ba-5c16-46c0-a188-05b2052a428e"/>
  </ds:schemaRefs>
</ds:datastoreItem>
</file>

<file path=customXml/itemProps3.xml><?xml version="1.0" encoding="utf-8"?>
<ds:datastoreItem xmlns:ds="http://schemas.openxmlformats.org/officeDocument/2006/customXml" ds:itemID="{EEAC2208-52D6-4CCC-91CE-6E9735BC02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db359ba-5c16-46c0-a188-05b2052a428e"/>
    <ds:schemaRef ds:uri="0d8de701-c42f-4040-a00c-e4c61e9c95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15172</TotalTime>
  <Words>6083</Words>
  <Application>Microsoft Office PowerPoint</Application>
  <PresentationFormat>사용자 지정</PresentationFormat>
  <Paragraphs>929</Paragraphs>
  <Slides>52</Slides>
  <Notes>42</Notes>
  <HiddenSlides>0</HiddenSlides>
  <MMClips>1</MMClips>
  <ScaleCrop>false</ScaleCrop>
  <HeadingPairs>
    <vt:vector size="6" baseType="variant">
      <vt:variant>
        <vt:lpstr>사용한 글꼴</vt:lpstr>
      </vt:variant>
      <vt:variant>
        <vt:i4>21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52</vt:i4>
      </vt:variant>
    </vt:vector>
  </HeadingPairs>
  <TitlesOfParts>
    <vt:vector size="74" baseType="lpstr">
      <vt:lpstr>나눔스퀘어OTF ExtraBold</vt:lpstr>
      <vt:lpstr>pretendard</vt:lpstr>
      <vt:lpstr>inherit</vt:lpstr>
      <vt:lpstr>HY견고딕</vt:lpstr>
      <vt:lpstr>이순신 돋움체 M</vt:lpstr>
      <vt:lpstr>함초롬바탕</vt:lpstr>
      <vt:lpstr>돋움</vt:lpstr>
      <vt:lpstr>굴림체</vt:lpstr>
      <vt:lpstr>-apple-system</vt:lpstr>
      <vt:lpstr>Noto Sans KR</vt:lpstr>
      <vt:lpstr>Arial</vt:lpstr>
      <vt:lpstr>나눔스퀘어OTF Bold</vt:lpstr>
      <vt:lpstr>Wingdings</vt:lpstr>
      <vt:lpstr>HY헤드라인M</vt:lpstr>
      <vt:lpstr>Arial</vt:lpstr>
      <vt:lpstr>Apple SD Gothic Neo</vt:lpstr>
      <vt:lpstr>한컴 울주 천전리 각석체</vt:lpstr>
      <vt:lpstr>이순신 돋움체 B</vt:lpstr>
      <vt:lpstr>Arial Black</vt:lpstr>
      <vt:lpstr>맑은 고딕</vt:lpstr>
      <vt:lpstr>맑은 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부산광역시 월세 가격2025.02.15. 시세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woo</dc:creator>
  <cp:lastModifiedBy>이보은</cp:lastModifiedBy>
  <cp:revision>822</cp:revision>
  <cp:lastPrinted>2023-03-04T14:53:38Z</cp:lastPrinted>
  <dcterms:created xsi:type="dcterms:W3CDTF">2017-12-15T02:17:07Z</dcterms:created>
  <dcterms:modified xsi:type="dcterms:W3CDTF">2025-03-13T00:48:45Z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0x0101005E1EACF79A50B34DAD8237F7B13D094A</vt:lpwstr>
  </property>
</Properties>
</file>